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30" r:id="rId3"/>
    <p:sldId id="331" r:id="rId4"/>
    <p:sldId id="332" r:id="rId5"/>
    <p:sldId id="328" r:id="rId6"/>
    <p:sldId id="329" r:id="rId7"/>
    <p:sldId id="258"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3366"/>
    <a:srgbClr val="091885"/>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62EA7-F9E9-493F-A9C2-DDDF619B51F7}" type="doc">
      <dgm:prSet loTypeId="urn:microsoft.com/office/officeart/2005/8/layout/venn1" loCatId="relationship" qsTypeId="urn:microsoft.com/office/officeart/2005/8/quickstyle/simple1" qsCatId="simple" csTypeId="urn:microsoft.com/office/officeart/2005/8/colors/accent1_2" csCatId="accent1" phldr="1"/>
      <dgm:spPr/>
    </dgm:pt>
    <dgm:pt modelId="{71A2912B-385F-478F-8E6F-DD0F7C50698A}">
      <dgm:prSet phldrT="[Text]"/>
      <dgm:spPr/>
      <dgm:t>
        <a:bodyPr/>
        <a:lstStyle/>
        <a:p>
          <a:r>
            <a:rPr lang="en-AU" dirty="0" smtClean="0"/>
            <a:t>Skills</a:t>
          </a:r>
        </a:p>
        <a:p>
          <a:r>
            <a:rPr lang="en-AU" dirty="0" smtClean="0"/>
            <a:t>(WHAT)</a:t>
          </a:r>
          <a:endParaRPr lang="en-AU" dirty="0"/>
        </a:p>
      </dgm:t>
    </dgm:pt>
    <dgm:pt modelId="{61140E2A-0A1E-4E02-9573-BBA6C5030659}" type="parTrans" cxnId="{E5470AB7-C9D3-4EEE-B045-8DEA5B816671}">
      <dgm:prSet/>
      <dgm:spPr/>
      <dgm:t>
        <a:bodyPr/>
        <a:lstStyle/>
        <a:p>
          <a:endParaRPr lang="en-AU"/>
        </a:p>
      </dgm:t>
    </dgm:pt>
    <dgm:pt modelId="{94B88221-3727-4960-AD03-A0790929E36F}" type="sibTrans" cxnId="{E5470AB7-C9D3-4EEE-B045-8DEA5B816671}">
      <dgm:prSet/>
      <dgm:spPr/>
      <dgm:t>
        <a:bodyPr/>
        <a:lstStyle/>
        <a:p>
          <a:endParaRPr lang="en-AU"/>
        </a:p>
      </dgm:t>
    </dgm:pt>
    <dgm:pt modelId="{8039967E-E686-4968-899F-6E22F5E0B539}">
      <dgm:prSet phldrT="[Text]"/>
      <dgm:spPr/>
      <dgm:t>
        <a:bodyPr/>
        <a:lstStyle/>
        <a:p>
          <a:r>
            <a:rPr lang="en-AU" dirty="0" smtClean="0"/>
            <a:t>Values</a:t>
          </a:r>
        </a:p>
        <a:p>
          <a:r>
            <a:rPr lang="en-AU" dirty="0" smtClean="0"/>
            <a:t>(WHY)</a:t>
          </a:r>
          <a:endParaRPr lang="en-AU" dirty="0"/>
        </a:p>
      </dgm:t>
    </dgm:pt>
    <dgm:pt modelId="{36319721-7D5F-4406-85E9-B83FBBA1A062}" type="parTrans" cxnId="{9184E4C4-07FC-4BD8-AA61-21346BF04FCA}">
      <dgm:prSet/>
      <dgm:spPr/>
      <dgm:t>
        <a:bodyPr/>
        <a:lstStyle/>
        <a:p>
          <a:endParaRPr lang="en-AU"/>
        </a:p>
      </dgm:t>
    </dgm:pt>
    <dgm:pt modelId="{BB1EEBBB-8163-4237-A56A-8ADBEC3C6E07}" type="sibTrans" cxnId="{9184E4C4-07FC-4BD8-AA61-21346BF04FCA}">
      <dgm:prSet/>
      <dgm:spPr/>
      <dgm:t>
        <a:bodyPr/>
        <a:lstStyle/>
        <a:p>
          <a:endParaRPr lang="en-AU"/>
        </a:p>
      </dgm:t>
    </dgm:pt>
    <dgm:pt modelId="{64798899-D702-4A7A-8C76-FB4143959B9A}">
      <dgm:prSet phldrT="[Text]"/>
      <dgm:spPr/>
      <dgm:t>
        <a:bodyPr/>
        <a:lstStyle/>
        <a:p>
          <a:r>
            <a:rPr lang="en-AU" dirty="0" smtClean="0"/>
            <a:t>Behaviours</a:t>
          </a:r>
        </a:p>
        <a:p>
          <a:r>
            <a:rPr lang="en-AU" dirty="0" smtClean="0"/>
            <a:t>(HOW)</a:t>
          </a:r>
          <a:endParaRPr lang="en-AU" dirty="0"/>
        </a:p>
      </dgm:t>
    </dgm:pt>
    <dgm:pt modelId="{47701A5E-CAE7-4A07-9E0A-B3299DBAB292}" type="parTrans" cxnId="{1C17B1B1-71EF-4569-BF92-13F443F877EF}">
      <dgm:prSet/>
      <dgm:spPr/>
      <dgm:t>
        <a:bodyPr/>
        <a:lstStyle/>
        <a:p>
          <a:endParaRPr lang="en-AU"/>
        </a:p>
      </dgm:t>
    </dgm:pt>
    <dgm:pt modelId="{77B87DAB-E584-45F0-9F53-D9AB9592E9F8}" type="sibTrans" cxnId="{1C17B1B1-71EF-4569-BF92-13F443F877EF}">
      <dgm:prSet/>
      <dgm:spPr/>
      <dgm:t>
        <a:bodyPr/>
        <a:lstStyle/>
        <a:p>
          <a:endParaRPr lang="en-AU"/>
        </a:p>
      </dgm:t>
    </dgm:pt>
    <dgm:pt modelId="{6E59CF25-CFCA-411F-9797-44A7BF9F81E7}" type="pres">
      <dgm:prSet presAssocID="{94B62EA7-F9E9-493F-A9C2-DDDF619B51F7}" presName="compositeShape" presStyleCnt="0">
        <dgm:presLayoutVars>
          <dgm:chMax val="7"/>
          <dgm:dir/>
          <dgm:resizeHandles val="exact"/>
        </dgm:presLayoutVars>
      </dgm:prSet>
      <dgm:spPr/>
    </dgm:pt>
    <dgm:pt modelId="{71E87FAE-2CFB-4796-A4E2-CB723D45DAC5}" type="pres">
      <dgm:prSet presAssocID="{71A2912B-385F-478F-8E6F-DD0F7C50698A}" presName="circ1" presStyleLbl="vennNode1" presStyleIdx="0" presStyleCnt="3"/>
      <dgm:spPr/>
      <dgm:t>
        <a:bodyPr/>
        <a:lstStyle/>
        <a:p>
          <a:endParaRPr lang="en-AU"/>
        </a:p>
      </dgm:t>
    </dgm:pt>
    <dgm:pt modelId="{45D842AE-77CB-4101-893F-1559B1382075}" type="pres">
      <dgm:prSet presAssocID="{71A2912B-385F-478F-8E6F-DD0F7C50698A}" presName="circ1Tx" presStyleLbl="revTx" presStyleIdx="0" presStyleCnt="0">
        <dgm:presLayoutVars>
          <dgm:chMax val="0"/>
          <dgm:chPref val="0"/>
          <dgm:bulletEnabled val="1"/>
        </dgm:presLayoutVars>
      </dgm:prSet>
      <dgm:spPr/>
      <dgm:t>
        <a:bodyPr/>
        <a:lstStyle/>
        <a:p>
          <a:endParaRPr lang="en-AU"/>
        </a:p>
      </dgm:t>
    </dgm:pt>
    <dgm:pt modelId="{6675C01C-086F-4A3E-B9F8-7372EFE18206}" type="pres">
      <dgm:prSet presAssocID="{8039967E-E686-4968-899F-6E22F5E0B539}" presName="circ2" presStyleLbl="vennNode1" presStyleIdx="1" presStyleCnt="3"/>
      <dgm:spPr/>
      <dgm:t>
        <a:bodyPr/>
        <a:lstStyle/>
        <a:p>
          <a:endParaRPr lang="en-AU"/>
        </a:p>
      </dgm:t>
    </dgm:pt>
    <dgm:pt modelId="{803FA092-D3D1-4407-B8EE-066EC2E8857F}" type="pres">
      <dgm:prSet presAssocID="{8039967E-E686-4968-899F-6E22F5E0B539}" presName="circ2Tx" presStyleLbl="revTx" presStyleIdx="0" presStyleCnt="0">
        <dgm:presLayoutVars>
          <dgm:chMax val="0"/>
          <dgm:chPref val="0"/>
          <dgm:bulletEnabled val="1"/>
        </dgm:presLayoutVars>
      </dgm:prSet>
      <dgm:spPr/>
      <dgm:t>
        <a:bodyPr/>
        <a:lstStyle/>
        <a:p>
          <a:endParaRPr lang="en-AU"/>
        </a:p>
      </dgm:t>
    </dgm:pt>
    <dgm:pt modelId="{F41F4C2C-5A82-4601-A4F1-49D1BFB77FA0}" type="pres">
      <dgm:prSet presAssocID="{64798899-D702-4A7A-8C76-FB4143959B9A}" presName="circ3" presStyleLbl="vennNode1" presStyleIdx="2" presStyleCnt="3"/>
      <dgm:spPr/>
      <dgm:t>
        <a:bodyPr/>
        <a:lstStyle/>
        <a:p>
          <a:endParaRPr lang="en-AU"/>
        </a:p>
      </dgm:t>
    </dgm:pt>
    <dgm:pt modelId="{48540285-57F3-460D-9EA9-B4B637F68D34}" type="pres">
      <dgm:prSet presAssocID="{64798899-D702-4A7A-8C76-FB4143959B9A}" presName="circ3Tx" presStyleLbl="revTx" presStyleIdx="0" presStyleCnt="0">
        <dgm:presLayoutVars>
          <dgm:chMax val="0"/>
          <dgm:chPref val="0"/>
          <dgm:bulletEnabled val="1"/>
        </dgm:presLayoutVars>
      </dgm:prSet>
      <dgm:spPr/>
      <dgm:t>
        <a:bodyPr/>
        <a:lstStyle/>
        <a:p>
          <a:endParaRPr lang="en-AU"/>
        </a:p>
      </dgm:t>
    </dgm:pt>
  </dgm:ptLst>
  <dgm:cxnLst>
    <dgm:cxn modelId="{C31F6920-97A5-4ACD-92F3-2AFCC5D95933}" type="presOf" srcId="{71A2912B-385F-478F-8E6F-DD0F7C50698A}" destId="{45D842AE-77CB-4101-893F-1559B1382075}" srcOrd="1" destOrd="0" presId="urn:microsoft.com/office/officeart/2005/8/layout/venn1"/>
    <dgm:cxn modelId="{9184E4C4-07FC-4BD8-AA61-21346BF04FCA}" srcId="{94B62EA7-F9E9-493F-A9C2-DDDF619B51F7}" destId="{8039967E-E686-4968-899F-6E22F5E0B539}" srcOrd="1" destOrd="0" parTransId="{36319721-7D5F-4406-85E9-B83FBBA1A062}" sibTransId="{BB1EEBBB-8163-4237-A56A-8ADBEC3C6E07}"/>
    <dgm:cxn modelId="{514999F2-F50E-47D2-8A93-84EC80D67C0A}" type="presOf" srcId="{8039967E-E686-4968-899F-6E22F5E0B539}" destId="{803FA092-D3D1-4407-B8EE-066EC2E8857F}" srcOrd="1" destOrd="0" presId="urn:microsoft.com/office/officeart/2005/8/layout/venn1"/>
    <dgm:cxn modelId="{7F76DA10-F0A0-4A2D-B24C-41796030C419}" type="presOf" srcId="{8039967E-E686-4968-899F-6E22F5E0B539}" destId="{6675C01C-086F-4A3E-B9F8-7372EFE18206}" srcOrd="0" destOrd="0" presId="urn:microsoft.com/office/officeart/2005/8/layout/venn1"/>
    <dgm:cxn modelId="{1C17B1B1-71EF-4569-BF92-13F443F877EF}" srcId="{94B62EA7-F9E9-493F-A9C2-DDDF619B51F7}" destId="{64798899-D702-4A7A-8C76-FB4143959B9A}" srcOrd="2" destOrd="0" parTransId="{47701A5E-CAE7-4A07-9E0A-B3299DBAB292}" sibTransId="{77B87DAB-E584-45F0-9F53-D9AB9592E9F8}"/>
    <dgm:cxn modelId="{1E4A99C4-15B5-4C95-8D62-4D1C560AC105}" type="presOf" srcId="{94B62EA7-F9E9-493F-A9C2-DDDF619B51F7}" destId="{6E59CF25-CFCA-411F-9797-44A7BF9F81E7}" srcOrd="0" destOrd="0" presId="urn:microsoft.com/office/officeart/2005/8/layout/venn1"/>
    <dgm:cxn modelId="{1D3E9E85-E8FD-4F41-8F10-A58A0DD1B9B6}" type="presOf" srcId="{71A2912B-385F-478F-8E6F-DD0F7C50698A}" destId="{71E87FAE-2CFB-4796-A4E2-CB723D45DAC5}" srcOrd="0" destOrd="0" presId="urn:microsoft.com/office/officeart/2005/8/layout/venn1"/>
    <dgm:cxn modelId="{9B8D1A34-3CE0-43C7-936A-85F54ADB5EFF}" type="presOf" srcId="{64798899-D702-4A7A-8C76-FB4143959B9A}" destId="{48540285-57F3-460D-9EA9-B4B637F68D34}" srcOrd="1" destOrd="0" presId="urn:microsoft.com/office/officeart/2005/8/layout/venn1"/>
    <dgm:cxn modelId="{E5470AB7-C9D3-4EEE-B045-8DEA5B816671}" srcId="{94B62EA7-F9E9-493F-A9C2-DDDF619B51F7}" destId="{71A2912B-385F-478F-8E6F-DD0F7C50698A}" srcOrd="0" destOrd="0" parTransId="{61140E2A-0A1E-4E02-9573-BBA6C5030659}" sibTransId="{94B88221-3727-4960-AD03-A0790929E36F}"/>
    <dgm:cxn modelId="{6EE447EC-FB65-4ACC-92DD-00CE06294B82}" type="presOf" srcId="{64798899-D702-4A7A-8C76-FB4143959B9A}" destId="{F41F4C2C-5A82-4601-A4F1-49D1BFB77FA0}" srcOrd="0" destOrd="0" presId="urn:microsoft.com/office/officeart/2005/8/layout/venn1"/>
    <dgm:cxn modelId="{09A0298F-D22F-425B-BD3C-CBB7EFF53CE2}" type="presParOf" srcId="{6E59CF25-CFCA-411F-9797-44A7BF9F81E7}" destId="{71E87FAE-2CFB-4796-A4E2-CB723D45DAC5}" srcOrd="0" destOrd="0" presId="urn:microsoft.com/office/officeart/2005/8/layout/venn1"/>
    <dgm:cxn modelId="{3279540F-301E-4F59-AD3E-EE77FFD835D8}" type="presParOf" srcId="{6E59CF25-CFCA-411F-9797-44A7BF9F81E7}" destId="{45D842AE-77CB-4101-893F-1559B1382075}" srcOrd="1" destOrd="0" presId="urn:microsoft.com/office/officeart/2005/8/layout/venn1"/>
    <dgm:cxn modelId="{76388EA6-2EBE-42C0-BA35-C2FE1E39E278}" type="presParOf" srcId="{6E59CF25-CFCA-411F-9797-44A7BF9F81E7}" destId="{6675C01C-086F-4A3E-B9F8-7372EFE18206}" srcOrd="2" destOrd="0" presId="urn:microsoft.com/office/officeart/2005/8/layout/venn1"/>
    <dgm:cxn modelId="{4E0DEC7E-28DA-4D42-B868-81D60622FE76}" type="presParOf" srcId="{6E59CF25-CFCA-411F-9797-44A7BF9F81E7}" destId="{803FA092-D3D1-4407-B8EE-066EC2E8857F}" srcOrd="3" destOrd="0" presId="urn:microsoft.com/office/officeart/2005/8/layout/venn1"/>
    <dgm:cxn modelId="{807EA69B-2A44-453F-92D4-36FC71DB640B}" type="presParOf" srcId="{6E59CF25-CFCA-411F-9797-44A7BF9F81E7}" destId="{F41F4C2C-5A82-4601-A4F1-49D1BFB77FA0}" srcOrd="4" destOrd="0" presId="urn:microsoft.com/office/officeart/2005/8/layout/venn1"/>
    <dgm:cxn modelId="{F7A45BE2-7B02-4929-9C8C-9B10900F41B6}" type="presParOf" srcId="{6E59CF25-CFCA-411F-9797-44A7BF9F81E7}" destId="{48540285-57F3-460D-9EA9-B4B637F68D34}"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E87FAE-2CFB-4796-A4E2-CB723D45DAC5}">
      <dsp:nvSpPr>
        <dsp:cNvPr id="0" name=""/>
        <dsp:cNvSpPr/>
      </dsp:nvSpPr>
      <dsp:spPr>
        <a:xfrm>
          <a:off x="27570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AU" sz="2500" kern="1200" dirty="0" smtClean="0"/>
            <a:t>Skills</a:t>
          </a:r>
        </a:p>
        <a:p>
          <a:pPr lvl="0" algn="ctr" defTabSz="1111250">
            <a:lnSpc>
              <a:spcPct val="90000"/>
            </a:lnSpc>
            <a:spcBef>
              <a:spcPct val="0"/>
            </a:spcBef>
            <a:spcAft>
              <a:spcPct val="35000"/>
            </a:spcAft>
          </a:pPr>
          <a:r>
            <a:rPr lang="en-AU" sz="2500" kern="1200" dirty="0" smtClean="0"/>
            <a:t>(WHAT)</a:t>
          </a:r>
          <a:endParaRPr lang="en-AU" sz="2500" kern="1200" dirty="0"/>
        </a:p>
      </dsp:txBody>
      <dsp:txXfrm>
        <a:off x="3119088" y="531800"/>
        <a:ext cx="1991423" cy="1222010"/>
      </dsp:txXfrm>
    </dsp:sp>
    <dsp:sp modelId="{6675C01C-086F-4A3E-B9F8-7372EFE18206}">
      <dsp:nvSpPr>
        <dsp:cNvPr id="0" name=""/>
        <dsp:cNvSpPr/>
      </dsp:nvSpPr>
      <dsp:spPr>
        <a:xfrm>
          <a:off x="37368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AU" sz="2500" kern="1200" dirty="0" smtClean="0"/>
            <a:t>Values</a:t>
          </a:r>
        </a:p>
        <a:p>
          <a:pPr lvl="0" algn="ctr" defTabSz="1111250">
            <a:lnSpc>
              <a:spcPct val="90000"/>
            </a:lnSpc>
            <a:spcBef>
              <a:spcPct val="0"/>
            </a:spcBef>
            <a:spcAft>
              <a:spcPct val="35000"/>
            </a:spcAft>
          </a:pPr>
          <a:r>
            <a:rPr lang="en-AU" sz="2500" kern="1200" dirty="0" smtClean="0"/>
            <a:t>(WHY)</a:t>
          </a:r>
          <a:endParaRPr lang="en-AU" sz="2500" kern="1200" dirty="0"/>
        </a:p>
      </dsp:txBody>
      <dsp:txXfrm>
        <a:off x="4567396" y="2455334"/>
        <a:ext cx="1629346" cy="1493567"/>
      </dsp:txXfrm>
    </dsp:sp>
    <dsp:sp modelId="{F41F4C2C-5A82-4601-A4F1-49D1BFB77FA0}">
      <dsp:nvSpPr>
        <dsp:cNvPr id="0" name=""/>
        <dsp:cNvSpPr/>
      </dsp:nvSpPr>
      <dsp:spPr>
        <a:xfrm>
          <a:off x="17771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AU" sz="2500" kern="1200" dirty="0" smtClean="0"/>
            <a:t>Behaviours</a:t>
          </a:r>
        </a:p>
        <a:p>
          <a:pPr lvl="0" algn="ctr" defTabSz="1111250">
            <a:lnSpc>
              <a:spcPct val="90000"/>
            </a:lnSpc>
            <a:spcBef>
              <a:spcPct val="0"/>
            </a:spcBef>
            <a:spcAft>
              <a:spcPct val="35000"/>
            </a:spcAft>
          </a:pPr>
          <a:r>
            <a:rPr lang="en-AU" sz="2500" kern="1200" dirty="0" smtClean="0"/>
            <a:t>(HOW)</a:t>
          </a:r>
          <a:endParaRPr lang="en-AU" sz="2500" kern="1200" dirty="0"/>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FB4A49-C563-471B-B60D-2929D297D27F}" type="datetimeFigureOut">
              <a:rPr lang="en-US"/>
              <a:pPr>
                <a:defRPr/>
              </a:pPr>
              <a:t>10/25/2009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91AB9F3-9DDB-4028-922B-030FCDCFB0C7}"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0E844-D97F-439E-BF0A-2D22A9D6917D}" type="slidenum">
              <a:rPr lang="en-AU" smtClean="0"/>
              <a:pPr/>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29B983-7DC7-41BA-BF35-6038EA5DED75}" type="slidenum">
              <a:rPr lang="en-AU" smtClean="0"/>
              <a:pPr/>
              <a:t>2</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F3483-FDE1-41CC-881B-454F01E6A771}" type="slidenum">
              <a:rPr lang="en-AU" smtClean="0"/>
              <a:pPr/>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9ABE4D-C329-4E29-8A60-4E4323096A6F}" type="slidenum">
              <a:rPr lang="en-AU" smtClean="0"/>
              <a:pPr/>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BF5D4D-9C4B-44FD-A084-1A8CBCD7119A}" type="slidenum">
              <a:rPr lang="en-US" smtClean="0"/>
              <a:pPr/>
              <a:t>5</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Now – I’m aware that I’ve focused on the issues and not given much time to talking about how to address them. I will cover that in my book but, for those of you interested in the government sector, quite a few of the answers are in my first book. Talk a bit about how I got the data for the book by asking directors what they knew now that they wished they had known when they first started and civil servants what they wished directors knew. Then asking people I respected how they managed each issue and built positive case studies to show good management in a variety of settings.</a:t>
            </a:r>
          </a:p>
          <a:p>
            <a:r>
              <a:rPr lang="en-US" smtClean="0"/>
              <a:t>Rest assured – I will be making the second book positive and showing how leading organisations (and their boards) handle each of these issues.</a:t>
            </a:r>
          </a:p>
          <a:p>
            <a:r>
              <a:rPr lang="en-US" smtClean="0"/>
              <a:t>In the meantime – I’m happy to answer questions now and to have a chat to you over tea, lunch, coffee and networking drinks.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847BB-E2F1-495B-98CA-3B10C27A967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06E668-B0BF-4C8E-B1E3-DFB68CFE1D3B}" type="slidenum">
              <a:rPr lang="en-AU" smtClean="0"/>
              <a:pPr/>
              <a:t>7</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60E43-92ED-450D-B340-168AE66814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6BBE0E-F35E-4B40-BC07-7BFCE02098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F4BD9-A03E-433B-9D6A-9F4AA61C5C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686300" y="1828800"/>
            <a:ext cx="4000500" cy="4038600"/>
          </a:xfrm>
        </p:spPr>
        <p:txBody>
          <a:bodyPr/>
          <a:lstStyle/>
          <a:p>
            <a:pPr lvl="0"/>
            <a:endParaRPr lang="en-AU" noProof="0"/>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fld id="{4C684C1C-FFFF-42AC-AAA3-5032BC423B92}" type="datetime1">
              <a:rPr lang="en-US"/>
              <a:pPr>
                <a:defRPr/>
              </a:pPr>
              <a:t>10/25/2009</a:t>
            </a:fld>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pPr>
              <a:defRPr/>
            </a:pPr>
            <a:r>
              <a:rPr lang="en-US"/>
              <a:t>Julie Garland McLellan </a:t>
            </a:r>
            <a:r>
              <a:rPr lang="en-US" smtClean="0"/>
              <a:t>2009</a:t>
            </a: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C3AB1236-992E-42C4-819D-7334F43362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072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FB7641-43B8-468C-A137-83BF2C6CFD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6E25F-75C0-45F6-8A7E-5EC8C976B5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4309A-294E-4D59-844C-933FF77B73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28E4CD-09CB-4670-BD93-709C7E49CF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CFE5D5-F3B4-428B-B46C-AAA544D3DC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57B9EA-E692-498C-A7B1-AD1071366B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8CE10-02CB-4F87-BBF0-B87D34606A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6F1435-1742-47BF-AD7F-7FF6BA0AF5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2CE3A8-EB33-42E4-A9D0-83E8713F5C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5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audio" Target="../media/audio5.wav"/><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media/audio7.wav"/><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428750" y="5929313"/>
            <a:ext cx="6400800" cy="1285875"/>
          </a:xfrm>
        </p:spPr>
        <p:txBody>
          <a:bodyPr/>
          <a:lstStyle/>
          <a:p>
            <a:pPr eaLnBrk="1" hangingPunct="1"/>
            <a:r>
              <a:rPr lang="en-AU" sz="2000" smtClean="0">
                <a:solidFill>
                  <a:schemeClr val="bg1"/>
                </a:solidFill>
              </a:rPr>
              <a:t>August 3, 2009</a:t>
            </a:r>
            <a:endParaRPr lang="en-US" sz="2000" smtClean="0">
              <a:solidFill>
                <a:schemeClr val="bg1"/>
              </a:solidFill>
            </a:endParaRPr>
          </a:p>
        </p:txBody>
      </p:sp>
      <p:pic>
        <p:nvPicPr>
          <p:cNvPr id="4099" name="Picture 4" descr="jgm_card_front"/>
          <p:cNvPicPr>
            <a:picLocks noChangeAspect="1" noChangeArrowheads="1"/>
          </p:cNvPicPr>
          <p:nvPr/>
        </p:nvPicPr>
        <p:blipFill>
          <a:blip r:embed="rId4" cstate="print"/>
          <a:srcRect/>
          <a:stretch>
            <a:fillRect/>
          </a:stretch>
        </p:blipFill>
        <p:spPr bwMode="auto">
          <a:xfrm>
            <a:off x="766763" y="571500"/>
            <a:ext cx="7610475" cy="962025"/>
          </a:xfrm>
          <a:prstGeom prst="rect">
            <a:avLst/>
          </a:prstGeom>
          <a:noFill/>
          <a:ln w="9525">
            <a:noFill/>
            <a:miter lim="800000"/>
            <a:headEnd/>
            <a:tailEnd/>
          </a:ln>
        </p:spPr>
      </p:pic>
      <p:sp>
        <p:nvSpPr>
          <p:cNvPr id="5" name="Rectangle 5"/>
          <p:cNvSpPr txBox="1">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eaLnBrk="0" hangingPunct="0">
              <a:defRPr/>
            </a:pPr>
            <a:r>
              <a:rPr lang="en-US" sz="4400" kern="0" dirty="0">
                <a:solidFill>
                  <a:schemeClr val="bg1"/>
                </a:solidFill>
                <a:latin typeface="+mj-lt"/>
                <a:ea typeface="+mj-ea"/>
                <a:cs typeface="+mj-cs"/>
              </a:rPr>
              <a:t>The truth about</a:t>
            </a:r>
          </a:p>
          <a:p>
            <a:pPr algn="ctr" eaLnBrk="0" hangingPunct="0">
              <a:defRPr/>
            </a:pPr>
            <a:r>
              <a:rPr lang="en-US" sz="4400" kern="0" dirty="0">
                <a:solidFill>
                  <a:schemeClr val="bg1"/>
                </a:solidFill>
                <a:latin typeface="+mj-lt"/>
                <a:ea typeface="+mj-ea"/>
                <a:cs typeface="+mj-cs"/>
              </a:rPr>
              <a:t>Getting onto Boards</a:t>
            </a:r>
          </a:p>
        </p:txBody>
      </p:sp>
      <p:sp>
        <p:nvSpPr>
          <p:cNvPr id="6" name="Rectangle 6"/>
          <p:cNvSpPr txBox="1">
            <a:spLocks noChangeArrowheads="1"/>
          </p:cNvSpPr>
          <p:nvPr/>
        </p:nvSpPr>
        <p:spPr bwMode="auto">
          <a:xfrm>
            <a:off x="1042988" y="4305300"/>
            <a:ext cx="7129462" cy="1752600"/>
          </a:xfrm>
          <a:prstGeom prst="rect">
            <a:avLst/>
          </a:prstGeom>
          <a:noFill/>
          <a:ln w="9525">
            <a:noFill/>
            <a:miter lim="800000"/>
            <a:headEnd/>
            <a:tailEnd/>
          </a:ln>
        </p:spPr>
        <p:txBody>
          <a:bodyPr/>
          <a:lstStyle/>
          <a:p>
            <a:pPr algn="ctr" eaLnBrk="0" hangingPunct="0">
              <a:spcBef>
                <a:spcPct val="20000"/>
              </a:spcBef>
              <a:defRPr/>
            </a:pPr>
            <a:r>
              <a:rPr lang="en-US" sz="3400" b="1" kern="0" dirty="0">
                <a:solidFill>
                  <a:schemeClr val="bg1"/>
                </a:solidFill>
                <a:latin typeface="+mn-lt"/>
              </a:rPr>
              <a:t>Julie Garland McLellan</a:t>
            </a:r>
          </a:p>
        </p:txBody>
      </p:sp>
      <p:pic>
        <p:nvPicPr>
          <p:cNvPr id="7" name="~PP1399.WAV">
            <a:hlinkClick r:id="" action="ppaction://media"/>
          </p:cNvPr>
          <p:cNvPicPr>
            <a:picLocks noRot="1" noChangeAspect="1"/>
          </p:cNvPicPr>
          <p:nvPr>
            <a:wavAudioFile r:embed="rId1" name="~PP1399.WAV"/>
          </p:nvPr>
        </p:nvPicPr>
        <p:blipFill>
          <a:blip r:embed="rId5" cstate="print"/>
          <a:stretch>
            <a:fillRect/>
          </a:stretch>
        </p:blipFill>
        <p:spPr>
          <a:xfrm>
            <a:off x="8639175" y="6353175"/>
            <a:ext cx="304800" cy="304800"/>
          </a:xfrm>
          <a:prstGeom prst="rect">
            <a:avLst/>
          </a:prstGeom>
        </p:spPr>
      </p:pic>
    </p:spTree>
  </p:cSld>
  <p:clrMapOvr>
    <a:masterClrMapping/>
  </p:clrMapOvr>
  <p:transition advTm="550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ravelet.com/wp-content/uploads/2008/11/matterhorn_viewed_from_gornergratbahn.jpg"/>
          <p:cNvPicPr>
            <a:picLocks noGrp="1" noChangeAspect="1" noChangeArrowheads="1"/>
          </p:cNvPicPr>
          <p:nvPr>
            <p:ph idx="1"/>
          </p:nvPr>
        </p:nvPicPr>
        <p:blipFill>
          <a:blip r:embed="rId5" cstate="print"/>
          <a:srcRect/>
          <a:stretch>
            <a:fillRect/>
          </a:stretch>
        </p:blipFill>
        <p:spPr>
          <a:xfrm>
            <a:off x="0" y="0"/>
            <a:ext cx="9144000" cy="6858000"/>
          </a:xfrm>
          <a:noFill/>
        </p:spPr>
      </p:pic>
      <p:sp>
        <p:nvSpPr>
          <p:cNvPr id="5123" name="Title 1"/>
          <p:cNvSpPr>
            <a:spLocks noGrp="1"/>
          </p:cNvSpPr>
          <p:nvPr>
            <p:ph type="title"/>
          </p:nvPr>
        </p:nvSpPr>
        <p:spPr>
          <a:xfrm>
            <a:off x="1128713" y="500063"/>
            <a:ext cx="8229600" cy="1143000"/>
          </a:xfrm>
        </p:spPr>
        <p:txBody>
          <a:bodyPr/>
          <a:lstStyle/>
          <a:p>
            <a:pPr algn="l"/>
            <a:r>
              <a:rPr lang="en-AU" smtClean="0"/>
              <a:t>You can get </a:t>
            </a:r>
            <a:br>
              <a:rPr lang="en-AU" smtClean="0"/>
            </a:br>
            <a:r>
              <a:rPr lang="en-AU" smtClean="0"/>
              <a:t>there from </a:t>
            </a:r>
            <a:br>
              <a:rPr lang="en-AU" smtClean="0"/>
            </a:br>
            <a:r>
              <a:rPr lang="en-AU" smtClean="0"/>
              <a:t>here</a:t>
            </a:r>
          </a:p>
        </p:txBody>
      </p:sp>
      <p:sp>
        <p:nvSpPr>
          <p:cNvPr id="5124" name="TextBox 4"/>
          <p:cNvSpPr txBox="1">
            <a:spLocks noChangeArrowheads="1"/>
          </p:cNvSpPr>
          <p:nvPr/>
        </p:nvSpPr>
        <p:spPr bwMode="auto">
          <a:xfrm>
            <a:off x="3000375" y="6500813"/>
            <a:ext cx="338138" cy="369887"/>
          </a:xfrm>
          <a:prstGeom prst="rect">
            <a:avLst/>
          </a:prstGeom>
          <a:noFill/>
          <a:ln w="9525">
            <a:noFill/>
            <a:miter lim="800000"/>
            <a:headEnd/>
            <a:tailEnd/>
          </a:ln>
        </p:spPr>
        <p:txBody>
          <a:bodyPr>
            <a:spAutoFit/>
          </a:bodyPr>
          <a:lstStyle/>
          <a:p>
            <a:r>
              <a:rPr lang="en-AU">
                <a:solidFill>
                  <a:srgbClr val="FF0000"/>
                </a:solidFill>
              </a:rPr>
              <a:t>X</a:t>
            </a:r>
          </a:p>
        </p:txBody>
      </p:sp>
      <p:sp>
        <p:nvSpPr>
          <p:cNvPr id="6" name="Freeform 5"/>
          <p:cNvSpPr/>
          <p:nvPr/>
        </p:nvSpPr>
        <p:spPr>
          <a:xfrm>
            <a:off x="3000375" y="747713"/>
            <a:ext cx="2328863" cy="5819775"/>
          </a:xfrm>
          <a:custGeom>
            <a:avLst/>
            <a:gdLst>
              <a:gd name="connsiteX0" fmla="*/ 154547 w 2327711"/>
              <a:gd name="connsiteY0" fmla="*/ 5821250 h 5821250"/>
              <a:gd name="connsiteX1" fmla="*/ 128789 w 2327711"/>
              <a:gd name="connsiteY1" fmla="*/ 5743977 h 5821250"/>
              <a:gd name="connsiteX2" fmla="*/ 77274 w 2327711"/>
              <a:gd name="connsiteY2" fmla="*/ 5692462 h 5821250"/>
              <a:gd name="connsiteX3" fmla="*/ 0 w 2327711"/>
              <a:gd name="connsiteY3" fmla="*/ 5679583 h 5821250"/>
              <a:gd name="connsiteX4" fmla="*/ 38637 w 2327711"/>
              <a:gd name="connsiteY4" fmla="*/ 5602310 h 5821250"/>
              <a:gd name="connsiteX5" fmla="*/ 77274 w 2327711"/>
              <a:gd name="connsiteY5" fmla="*/ 5589431 h 5821250"/>
              <a:gd name="connsiteX6" fmla="*/ 90153 w 2327711"/>
              <a:gd name="connsiteY6" fmla="*/ 5550794 h 5821250"/>
              <a:gd name="connsiteX7" fmla="*/ 90153 w 2327711"/>
              <a:gd name="connsiteY7" fmla="*/ 5473521 h 5821250"/>
              <a:gd name="connsiteX8" fmla="*/ 206062 w 2327711"/>
              <a:gd name="connsiteY8" fmla="*/ 5460642 h 5821250"/>
              <a:gd name="connsiteX9" fmla="*/ 283336 w 2327711"/>
              <a:gd name="connsiteY9" fmla="*/ 5434884 h 5821250"/>
              <a:gd name="connsiteX10" fmla="*/ 321972 w 2327711"/>
              <a:gd name="connsiteY10" fmla="*/ 5422005 h 5821250"/>
              <a:gd name="connsiteX11" fmla="*/ 386367 w 2327711"/>
              <a:gd name="connsiteY11" fmla="*/ 5318974 h 5821250"/>
              <a:gd name="connsiteX12" fmla="*/ 360609 w 2327711"/>
              <a:gd name="connsiteY12" fmla="*/ 5280338 h 5821250"/>
              <a:gd name="connsiteX13" fmla="*/ 412124 w 2327711"/>
              <a:gd name="connsiteY13" fmla="*/ 5267459 h 5821250"/>
              <a:gd name="connsiteX14" fmla="*/ 476519 w 2327711"/>
              <a:gd name="connsiteY14" fmla="*/ 5215943 h 5821250"/>
              <a:gd name="connsiteX15" fmla="*/ 502277 w 2327711"/>
              <a:gd name="connsiteY15" fmla="*/ 5177307 h 5821250"/>
              <a:gd name="connsiteX16" fmla="*/ 515155 w 2327711"/>
              <a:gd name="connsiteY16" fmla="*/ 5138670 h 5821250"/>
              <a:gd name="connsiteX17" fmla="*/ 656823 w 2327711"/>
              <a:gd name="connsiteY17" fmla="*/ 5100033 h 5821250"/>
              <a:gd name="connsiteX18" fmla="*/ 669702 w 2327711"/>
              <a:gd name="connsiteY18" fmla="*/ 5061397 h 5821250"/>
              <a:gd name="connsiteX19" fmla="*/ 746975 w 2327711"/>
              <a:gd name="connsiteY19" fmla="*/ 5035639 h 5821250"/>
              <a:gd name="connsiteX20" fmla="*/ 772733 w 2327711"/>
              <a:gd name="connsiteY20" fmla="*/ 4997002 h 5821250"/>
              <a:gd name="connsiteX21" fmla="*/ 811369 w 2327711"/>
              <a:gd name="connsiteY21" fmla="*/ 4958366 h 5821250"/>
              <a:gd name="connsiteX22" fmla="*/ 772733 w 2327711"/>
              <a:gd name="connsiteY22" fmla="*/ 4932608 h 5821250"/>
              <a:gd name="connsiteX23" fmla="*/ 785612 w 2327711"/>
              <a:gd name="connsiteY23" fmla="*/ 4868214 h 5821250"/>
              <a:gd name="connsiteX24" fmla="*/ 824248 w 2327711"/>
              <a:gd name="connsiteY24" fmla="*/ 4855335 h 5821250"/>
              <a:gd name="connsiteX25" fmla="*/ 1081826 w 2327711"/>
              <a:gd name="connsiteY25" fmla="*/ 4842456 h 5821250"/>
              <a:gd name="connsiteX26" fmla="*/ 1184857 w 2327711"/>
              <a:gd name="connsiteY26" fmla="*/ 4816698 h 5821250"/>
              <a:gd name="connsiteX27" fmla="*/ 1197736 w 2327711"/>
              <a:gd name="connsiteY27" fmla="*/ 4778062 h 5821250"/>
              <a:gd name="connsiteX28" fmla="*/ 1236372 w 2327711"/>
              <a:gd name="connsiteY28" fmla="*/ 4765183 h 5821250"/>
              <a:gd name="connsiteX29" fmla="*/ 1300767 w 2327711"/>
              <a:gd name="connsiteY29" fmla="*/ 4752304 h 5821250"/>
              <a:gd name="connsiteX30" fmla="*/ 1378040 w 2327711"/>
              <a:gd name="connsiteY30" fmla="*/ 4739425 h 5821250"/>
              <a:gd name="connsiteX31" fmla="*/ 1455313 w 2327711"/>
              <a:gd name="connsiteY31" fmla="*/ 4713667 h 5821250"/>
              <a:gd name="connsiteX32" fmla="*/ 1493950 w 2327711"/>
              <a:gd name="connsiteY32" fmla="*/ 4700788 h 5821250"/>
              <a:gd name="connsiteX33" fmla="*/ 1532586 w 2327711"/>
              <a:gd name="connsiteY33" fmla="*/ 4675031 h 5821250"/>
              <a:gd name="connsiteX34" fmla="*/ 1571223 w 2327711"/>
              <a:gd name="connsiteY34" fmla="*/ 4636394 h 5821250"/>
              <a:gd name="connsiteX35" fmla="*/ 1609860 w 2327711"/>
              <a:gd name="connsiteY35" fmla="*/ 4623515 h 5821250"/>
              <a:gd name="connsiteX36" fmla="*/ 1687133 w 2327711"/>
              <a:gd name="connsiteY36" fmla="*/ 4584879 h 5821250"/>
              <a:gd name="connsiteX37" fmla="*/ 1996226 w 2327711"/>
              <a:gd name="connsiteY37" fmla="*/ 4559121 h 5821250"/>
              <a:gd name="connsiteX38" fmla="*/ 2034862 w 2327711"/>
              <a:gd name="connsiteY38" fmla="*/ 4546242 h 5821250"/>
              <a:gd name="connsiteX39" fmla="*/ 1906074 w 2327711"/>
              <a:gd name="connsiteY39" fmla="*/ 4456090 h 5821250"/>
              <a:gd name="connsiteX40" fmla="*/ 1828800 w 2327711"/>
              <a:gd name="connsiteY40" fmla="*/ 4417453 h 5821250"/>
              <a:gd name="connsiteX41" fmla="*/ 1803043 w 2327711"/>
              <a:gd name="connsiteY41" fmla="*/ 4340180 h 5821250"/>
              <a:gd name="connsiteX42" fmla="*/ 1815922 w 2327711"/>
              <a:gd name="connsiteY42" fmla="*/ 4301543 h 5821250"/>
              <a:gd name="connsiteX43" fmla="*/ 1803043 w 2327711"/>
              <a:gd name="connsiteY43" fmla="*/ 4262907 h 5821250"/>
              <a:gd name="connsiteX44" fmla="*/ 1867437 w 2327711"/>
              <a:gd name="connsiteY44" fmla="*/ 4159876 h 5821250"/>
              <a:gd name="connsiteX45" fmla="*/ 1906074 w 2327711"/>
              <a:gd name="connsiteY45" fmla="*/ 4172755 h 5821250"/>
              <a:gd name="connsiteX46" fmla="*/ 1918953 w 2327711"/>
              <a:gd name="connsiteY46" fmla="*/ 4211391 h 5821250"/>
              <a:gd name="connsiteX47" fmla="*/ 1996226 w 2327711"/>
              <a:gd name="connsiteY47" fmla="*/ 4237149 h 5821250"/>
              <a:gd name="connsiteX48" fmla="*/ 2150772 w 2327711"/>
              <a:gd name="connsiteY48" fmla="*/ 4198512 h 5821250"/>
              <a:gd name="connsiteX49" fmla="*/ 2189409 w 2327711"/>
              <a:gd name="connsiteY49" fmla="*/ 4172755 h 5821250"/>
              <a:gd name="connsiteX50" fmla="*/ 2279561 w 2327711"/>
              <a:gd name="connsiteY50" fmla="*/ 4146997 h 5821250"/>
              <a:gd name="connsiteX51" fmla="*/ 2292440 w 2327711"/>
              <a:gd name="connsiteY51" fmla="*/ 4031087 h 5821250"/>
              <a:gd name="connsiteX52" fmla="*/ 2266682 w 2327711"/>
              <a:gd name="connsiteY52" fmla="*/ 3966693 h 5821250"/>
              <a:gd name="connsiteX53" fmla="*/ 2163651 w 2327711"/>
              <a:gd name="connsiteY53" fmla="*/ 3992450 h 5821250"/>
              <a:gd name="connsiteX54" fmla="*/ 2086378 w 2327711"/>
              <a:gd name="connsiteY54" fmla="*/ 4056845 h 5821250"/>
              <a:gd name="connsiteX55" fmla="*/ 1970468 w 2327711"/>
              <a:gd name="connsiteY55" fmla="*/ 4018208 h 5821250"/>
              <a:gd name="connsiteX56" fmla="*/ 1790164 w 2327711"/>
              <a:gd name="connsiteY56" fmla="*/ 3992450 h 5821250"/>
              <a:gd name="connsiteX57" fmla="*/ 1751527 w 2327711"/>
              <a:gd name="connsiteY57" fmla="*/ 3966693 h 5821250"/>
              <a:gd name="connsiteX58" fmla="*/ 1596981 w 2327711"/>
              <a:gd name="connsiteY58" fmla="*/ 3953814 h 5821250"/>
              <a:gd name="connsiteX59" fmla="*/ 1455313 w 2327711"/>
              <a:gd name="connsiteY59" fmla="*/ 3979571 h 5821250"/>
              <a:gd name="connsiteX60" fmla="*/ 1365161 w 2327711"/>
              <a:gd name="connsiteY60" fmla="*/ 3979571 h 5821250"/>
              <a:gd name="connsiteX61" fmla="*/ 1326524 w 2327711"/>
              <a:gd name="connsiteY61" fmla="*/ 3966693 h 5821250"/>
              <a:gd name="connsiteX62" fmla="*/ 1223493 w 2327711"/>
              <a:gd name="connsiteY62" fmla="*/ 3940935 h 5821250"/>
              <a:gd name="connsiteX63" fmla="*/ 1184857 w 2327711"/>
              <a:gd name="connsiteY63" fmla="*/ 3863662 h 5821250"/>
              <a:gd name="connsiteX64" fmla="*/ 1159099 w 2327711"/>
              <a:gd name="connsiteY64" fmla="*/ 3696236 h 5821250"/>
              <a:gd name="connsiteX65" fmla="*/ 1133341 w 2327711"/>
              <a:gd name="connsiteY65" fmla="*/ 3657600 h 5821250"/>
              <a:gd name="connsiteX66" fmla="*/ 1120462 w 2327711"/>
              <a:gd name="connsiteY66" fmla="*/ 3606084 h 5821250"/>
              <a:gd name="connsiteX67" fmla="*/ 1094705 w 2327711"/>
              <a:gd name="connsiteY67" fmla="*/ 3554569 h 5821250"/>
              <a:gd name="connsiteX68" fmla="*/ 1081826 w 2327711"/>
              <a:gd name="connsiteY68" fmla="*/ 3515932 h 5821250"/>
              <a:gd name="connsiteX69" fmla="*/ 1094705 w 2327711"/>
              <a:gd name="connsiteY69" fmla="*/ 3464417 h 5821250"/>
              <a:gd name="connsiteX70" fmla="*/ 1133341 w 2327711"/>
              <a:gd name="connsiteY70" fmla="*/ 3425780 h 5821250"/>
              <a:gd name="connsiteX71" fmla="*/ 1197736 w 2327711"/>
              <a:gd name="connsiteY71" fmla="*/ 3361386 h 5821250"/>
              <a:gd name="connsiteX72" fmla="*/ 1262130 w 2327711"/>
              <a:gd name="connsiteY72" fmla="*/ 3296991 h 5821250"/>
              <a:gd name="connsiteX73" fmla="*/ 1352282 w 2327711"/>
              <a:gd name="connsiteY73" fmla="*/ 3142445 h 5821250"/>
              <a:gd name="connsiteX74" fmla="*/ 1390919 w 2327711"/>
              <a:gd name="connsiteY74" fmla="*/ 3090929 h 5821250"/>
              <a:gd name="connsiteX75" fmla="*/ 1429555 w 2327711"/>
              <a:gd name="connsiteY75" fmla="*/ 3078050 h 5821250"/>
              <a:gd name="connsiteX76" fmla="*/ 1468192 w 2327711"/>
              <a:gd name="connsiteY76" fmla="*/ 3000777 h 5821250"/>
              <a:gd name="connsiteX77" fmla="*/ 1545465 w 2327711"/>
              <a:gd name="connsiteY77" fmla="*/ 2962140 h 5821250"/>
              <a:gd name="connsiteX78" fmla="*/ 1584102 w 2327711"/>
              <a:gd name="connsiteY78" fmla="*/ 2936383 h 5821250"/>
              <a:gd name="connsiteX79" fmla="*/ 1751527 w 2327711"/>
              <a:gd name="connsiteY79" fmla="*/ 2910625 h 5821250"/>
              <a:gd name="connsiteX80" fmla="*/ 1828800 w 2327711"/>
              <a:gd name="connsiteY80" fmla="*/ 2859110 h 5821250"/>
              <a:gd name="connsiteX81" fmla="*/ 1841679 w 2327711"/>
              <a:gd name="connsiteY81" fmla="*/ 2820473 h 5821250"/>
              <a:gd name="connsiteX82" fmla="*/ 1880316 w 2327711"/>
              <a:gd name="connsiteY82" fmla="*/ 2807594 h 5821250"/>
              <a:gd name="connsiteX83" fmla="*/ 1983347 w 2327711"/>
              <a:gd name="connsiteY83" fmla="*/ 2794715 h 5821250"/>
              <a:gd name="connsiteX84" fmla="*/ 2137893 w 2327711"/>
              <a:gd name="connsiteY84" fmla="*/ 2768957 h 5821250"/>
              <a:gd name="connsiteX85" fmla="*/ 2176530 w 2327711"/>
              <a:gd name="connsiteY85" fmla="*/ 2743200 h 5821250"/>
              <a:gd name="connsiteX86" fmla="*/ 2279561 w 2327711"/>
              <a:gd name="connsiteY86" fmla="*/ 2717442 h 5821250"/>
              <a:gd name="connsiteX87" fmla="*/ 2292440 w 2327711"/>
              <a:gd name="connsiteY87" fmla="*/ 2678805 h 5821250"/>
              <a:gd name="connsiteX88" fmla="*/ 2189409 w 2327711"/>
              <a:gd name="connsiteY88" fmla="*/ 2653048 h 5821250"/>
              <a:gd name="connsiteX89" fmla="*/ 2176530 w 2327711"/>
              <a:gd name="connsiteY89" fmla="*/ 2588653 h 5821250"/>
              <a:gd name="connsiteX90" fmla="*/ 2137893 w 2327711"/>
              <a:gd name="connsiteY90" fmla="*/ 2575774 h 5821250"/>
              <a:gd name="connsiteX91" fmla="*/ 2060620 w 2327711"/>
              <a:gd name="connsiteY91" fmla="*/ 2562895 h 5821250"/>
              <a:gd name="connsiteX92" fmla="*/ 1983347 w 2327711"/>
              <a:gd name="connsiteY92" fmla="*/ 2524259 h 5821250"/>
              <a:gd name="connsiteX93" fmla="*/ 1944710 w 2327711"/>
              <a:gd name="connsiteY93" fmla="*/ 2498501 h 5821250"/>
              <a:gd name="connsiteX94" fmla="*/ 1893195 w 2327711"/>
              <a:gd name="connsiteY94" fmla="*/ 2408349 h 5821250"/>
              <a:gd name="connsiteX95" fmla="*/ 1880316 w 2327711"/>
              <a:gd name="connsiteY95" fmla="*/ 2369712 h 5821250"/>
              <a:gd name="connsiteX96" fmla="*/ 1828800 w 2327711"/>
              <a:gd name="connsiteY96" fmla="*/ 2292439 h 5821250"/>
              <a:gd name="connsiteX97" fmla="*/ 1893195 w 2327711"/>
              <a:gd name="connsiteY97" fmla="*/ 2240924 h 5821250"/>
              <a:gd name="connsiteX98" fmla="*/ 1944710 w 2327711"/>
              <a:gd name="connsiteY98" fmla="*/ 2228045 h 5821250"/>
              <a:gd name="connsiteX99" fmla="*/ 1957589 w 2327711"/>
              <a:gd name="connsiteY99" fmla="*/ 2189408 h 5821250"/>
              <a:gd name="connsiteX100" fmla="*/ 1996226 w 2327711"/>
              <a:gd name="connsiteY100" fmla="*/ 2163650 h 5821250"/>
              <a:gd name="connsiteX101" fmla="*/ 1918953 w 2327711"/>
              <a:gd name="connsiteY101" fmla="*/ 2137893 h 5821250"/>
              <a:gd name="connsiteX102" fmla="*/ 1841679 w 2327711"/>
              <a:gd name="connsiteY102" fmla="*/ 2073498 h 5821250"/>
              <a:gd name="connsiteX103" fmla="*/ 1725769 w 2327711"/>
              <a:gd name="connsiteY103" fmla="*/ 2047740 h 5821250"/>
              <a:gd name="connsiteX104" fmla="*/ 1687133 w 2327711"/>
              <a:gd name="connsiteY104" fmla="*/ 2034862 h 5821250"/>
              <a:gd name="connsiteX105" fmla="*/ 1609860 w 2327711"/>
              <a:gd name="connsiteY105" fmla="*/ 2047740 h 5821250"/>
              <a:gd name="connsiteX106" fmla="*/ 1571223 w 2327711"/>
              <a:gd name="connsiteY106" fmla="*/ 2034862 h 5821250"/>
              <a:gd name="connsiteX107" fmla="*/ 1455313 w 2327711"/>
              <a:gd name="connsiteY107" fmla="*/ 2021983 h 5821250"/>
              <a:gd name="connsiteX108" fmla="*/ 1403798 w 2327711"/>
              <a:gd name="connsiteY108" fmla="*/ 2009104 h 5821250"/>
              <a:gd name="connsiteX109" fmla="*/ 1390919 w 2327711"/>
              <a:gd name="connsiteY109" fmla="*/ 1970467 h 5821250"/>
              <a:gd name="connsiteX110" fmla="*/ 1352282 w 2327711"/>
              <a:gd name="connsiteY110" fmla="*/ 1957588 h 5821250"/>
              <a:gd name="connsiteX111" fmla="*/ 1326524 w 2327711"/>
              <a:gd name="connsiteY111" fmla="*/ 1918952 h 5821250"/>
              <a:gd name="connsiteX112" fmla="*/ 1390919 w 2327711"/>
              <a:gd name="connsiteY112" fmla="*/ 1867436 h 5821250"/>
              <a:gd name="connsiteX113" fmla="*/ 1506829 w 2327711"/>
              <a:gd name="connsiteY113" fmla="*/ 1712890 h 5821250"/>
              <a:gd name="connsiteX114" fmla="*/ 1584102 w 2327711"/>
              <a:gd name="connsiteY114" fmla="*/ 1609859 h 5821250"/>
              <a:gd name="connsiteX115" fmla="*/ 1596981 w 2327711"/>
              <a:gd name="connsiteY115" fmla="*/ 1532586 h 5821250"/>
              <a:gd name="connsiteX116" fmla="*/ 1661375 w 2327711"/>
              <a:gd name="connsiteY116" fmla="*/ 1455312 h 5821250"/>
              <a:gd name="connsiteX117" fmla="*/ 1687133 w 2327711"/>
              <a:gd name="connsiteY117" fmla="*/ 1416676 h 5821250"/>
              <a:gd name="connsiteX118" fmla="*/ 1725769 w 2327711"/>
              <a:gd name="connsiteY118" fmla="*/ 1403797 h 5821250"/>
              <a:gd name="connsiteX119" fmla="*/ 1828800 w 2327711"/>
              <a:gd name="connsiteY119" fmla="*/ 1339402 h 5821250"/>
              <a:gd name="connsiteX120" fmla="*/ 1854558 w 2327711"/>
              <a:gd name="connsiteY120" fmla="*/ 1300766 h 5821250"/>
              <a:gd name="connsiteX121" fmla="*/ 1854558 w 2327711"/>
              <a:gd name="connsiteY121" fmla="*/ 1197735 h 5821250"/>
              <a:gd name="connsiteX122" fmla="*/ 1828800 w 2327711"/>
              <a:gd name="connsiteY122" fmla="*/ 1120462 h 5821250"/>
              <a:gd name="connsiteX123" fmla="*/ 1841679 w 2327711"/>
              <a:gd name="connsiteY123" fmla="*/ 1043188 h 5821250"/>
              <a:gd name="connsiteX124" fmla="*/ 1854558 w 2327711"/>
              <a:gd name="connsiteY124" fmla="*/ 1004552 h 5821250"/>
              <a:gd name="connsiteX125" fmla="*/ 1931831 w 2327711"/>
              <a:gd name="connsiteY125" fmla="*/ 953036 h 5821250"/>
              <a:gd name="connsiteX126" fmla="*/ 1944710 w 2327711"/>
              <a:gd name="connsiteY126" fmla="*/ 901521 h 5821250"/>
              <a:gd name="connsiteX127" fmla="*/ 1906074 w 2327711"/>
              <a:gd name="connsiteY127" fmla="*/ 772732 h 5821250"/>
              <a:gd name="connsiteX128" fmla="*/ 1893195 w 2327711"/>
              <a:gd name="connsiteY128" fmla="*/ 734095 h 5821250"/>
              <a:gd name="connsiteX129" fmla="*/ 1854558 w 2327711"/>
              <a:gd name="connsiteY129" fmla="*/ 708338 h 5821250"/>
              <a:gd name="connsiteX130" fmla="*/ 1815922 w 2327711"/>
              <a:gd name="connsiteY130" fmla="*/ 618186 h 5821250"/>
              <a:gd name="connsiteX131" fmla="*/ 1738648 w 2327711"/>
              <a:gd name="connsiteY131" fmla="*/ 592428 h 5821250"/>
              <a:gd name="connsiteX132" fmla="*/ 1661375 w 2327711"/>
              <a:gd name="connsiteY132" fmla="*/ 553791 h 5821250"/>
              <a:gd name="connsiteX133" fmla="*/ 1648496 w 2327711"/>
              <a:gd name="connsiteY133" fmla="*/ 450760 h 5821250"/>
              <a:gd name="connsiteX134" fmla="*/ 1635617 w 2327711"/>
              <a:gd name="connsiteY134" fmla="*/ 360608 h 5821250"/>
              <a:gd name="connsiteX135" fmla="*/ 1648496 w 2327711"/>
              <a:gd name="connsiteY135" fmla="*/ 206062 h 5821250"/>
              <a:gd name="connsiteX136" fmla="*/ 1545465 w 2327711"/>
              <a:gd name="connsiteY136" fmla="*/ 193183 h 5821250"/>
              <a:gd name="connsiteX137" fmla="*/ 1481071 w 2327711"/>
              <a:gd name="connsiteY137" fmla="*/ 180304 h 5821250"/>
              <a:gd name="connsiteX138" fmla="*/ 1390919 w 2327711"/>
              <a:gd name="connsiteY138" fmla="*/ 90152 h 5821250"/>
              <a:gd name="connsiteX139" fmla="*/ 1352282 w 2327711"/>
              <a:gd name="connsiteY139" fmla="*/ 64394 h 5821250"/>
              <a:gd name="connsiteX140" fmla="*/ 1339403 w 2327711"/>
              <a:gd name="connsiteY140" fmla="*/ 0 h 582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27711" h="5821250">
                <a:moveTo>
                  <a:pt x="154547" y="5821250"/>
                </a:moveTo>
                <a:lnTo>
                  <a:pt x="128789" y="5743977"/>
                </a:lnTo>
                <a:cubicBezTo>
                  <a:pt x="113677" y="5698643"/>
                  <a:pt x="126729" y="5703452"/>
                  <a:pt x="77274" y="5692462"/>
                </a:cubicBezTo>
                <a:cubicBezTo>
                  <a:pt x="51782" y="5686797"/>
                  <a:pt x="25758" y="5683876"/>
                  <a:pt x="0" y="5679583"/>
                </a:cubicBezTo>
                <a:cubicBezTo>
                  <a:pt x="8484" y="5654130"/>
                  <a:pt x="15940" y="5620467"/>
                  <a:pt x="38637" y="5602310"/>
                </a:cubicBezTo>
                <a:cubicBezTo>
                  <a:pt x="49238" y="5593829"/>
                  <a:pt x="64395" y="5593724"/>
                  <a:pt x="77274" y="5589431"/>
                </a:cubicBezTo>
                <a:cubicBezTo>
                  <a:pt x="81567" y="5576552"/>
                  <a:pt x="90153" y="5564370"/>
                  <a:pt x="90153" y="5550794"/>
                </a:cubicBezTo>
                <a:cubicBezTo>
                  <a:pt x="90153" y="5537057"/>
                  <a:pt x="55809" y="5487258"/>
                  <a:pt x="90153" y="5473521"/>
                </a:cubicBezTo>
                <a:cubicBezTo>
                  <a:pt x="126247" y="5459084"/>
                  <a:pt x="167426" y="5464935"/>
                  <a:pt x="206062" y="5460642"/>
                </a:cubicBezTo>
                <a:lnTo>
                  <a:pt x="283336" y="5434884"/>
                </a:lnTo>
                <a:lnTo>
                  <a:pt x="321972" y="5422005"/>
                </a:lnTo>
                <a:cubicBezTo>
                  <a:pt x="352625" y="5330048"/>
                  <a:pt x="325139" y="5359793"/>
                  <a:pt x="386367" y="5318974"/>
                </a:cubicBezTo>
                <a:cubicBezTo>
                  <a:pt x="377781" y="5306095"/>
                  <a:pt x="353687" y="5294182"/>
                  <a:pt x="360609" y="5280338"/>
                </a:cubicBezTo>
                <a:cubicBezTo>
                  <a:pt x="368525" y="5264506"/>
                  <a:pt x="397397" y="5277277"/>
                  <a:pt x="412124" y="5267459"/>
                </a:cubicBezTo>
                <a:cubicBezTo>
                  <a:pt x="528630" y="5189787"/>
                  <a:pt x="350211" y="5258046"/>
                  <a:pt x="476519" y="5215943"/>
                </a:cubicBezTo>
                <a:cubicBezTo>
                  <a:pt x="485105" y="5203064"/>
                  <a:pt x="495355" y="5191151"/>
                  <a:pt x="502277" y="5177307"/>
                </a:cubicBezTo>
                <a:cubicBezTo>
                  <a:pt x="508348" y="5165165"/>
                  <a:pt x="504108" y="5146561"/>
                  <a:pt x="515155" y="5138670"/>
                </a:cubicBezTo>
                <a:cubicBezTo>
                  <a:pt x="540572" y="5120515"/>
                  <a:pt x="624355" y="5106527"/>
                  <a:pt x="656823" y="5100033"/>
                </a:cubicBezTo>
                <a:cubicBezTo>
                  <a:pt x="661116" y="5087154"/>
                  <a:pt x="658655" y="5069287"/>
                  <a:pt x="669702" y="5061397"/>
                </a:cubicBezTo>
                <a:cubicBezTo>
                  <a:pt x="691796" y="5045616"/>
                  <a:pt x="746975" y="5035639"/>
                  <a:pt x="746975" y="5035639"/>
                </a:cubicBezTo>
                <a:cubicBezTo>
                  <a:pt x="755561" y="5022760"/>
                  <a:pt x="762824" y="5008893"/>
                  <a:pt x="772733" y="4997002"/>
                </a:cubicBezTo>
                <a:cubicBezTo>
                  <a:pt x="784393" y="4983010"/>
                  <a:pt x="811369" y="4976579"/>
                  <a:pt x="811369" y="4958366"/>
                </a:cubicBezTo>
                <a:cubicBezTo>
                  <a:pt x="811369" y="4942888"/>
                  <a:pt x="785612" y="4941194"/>
                  <a:pt x="772733" y="4932608"/>
                </a:cubicBezTo>
                <a:cubicBezTo>
                  <a:pt x="777026" y="4911143"/>
                  <a:pt x="773470" y="4886427"/>
                  <a:pt x="785612" y="4868214"/>
                </a:cubicBezTo>
                <a:cubicBezTo>
                  <a:pt x="793142" y="4856919"/>
                  <a:pt x="810724" y="4856511"/>
                  <a:pt x="824248" y="4855335"/>
                </a:cubicBezTo>
                <a:cubicBezTo>
                  <a:pt x="909891" y="4847888"/>
                  <a:pt x="995967" y="4846749"/>
                  <a:pt x="1081826" y="4842456"/>
                </a:cubicBezTo>
                <a:cubicBezTo>
                  <a:pt x="1144952" y="4855081"/>
                  <a:pt x="1146657" y="4873997"/>
                  <a:pt x="1184857" y="4816698"/>
                </a:cubicBezTo>
                <a:cubicBezTo>
                  <a:pt x="1192387" y="4805403"/>
                  <a:pt x="1188137" y="4787661"/>
                  <a:pt x="1197736" y="4778062"/>
                </a:cubicBezTo>
                <a:cubicBezTo>
                  <a:pt x="1207335" y="4768463"/>
                  <a:pt x="1223202" y="4768476"/>
                  <a:pt x="1236372" y="4765183"/>
                </a:cubicBezTo>
                <a:cubicBezTo>
                  <a:pt x="1257608" y="4759874"/>
                  <a:pt x="1279230" y="4756220"/>
                  <a:pt x="1300767" y="4752304"/>
                </a:cubicBezTo>
                <a:cubicBezTo>
                  <a:pt x="1326459" y="4747633"/>
                  <a:pt x="1352707" y="4745758"/>
                  <a:pt x="1378040" y="4739425"/>
                </a:cubicBezTo>
                <a:cubicBezTo>
                  <a:pt x="1404380" y="4732840"/>
                  <a:pt x="1429555" y="4722253"/>
                  <a:pt x="1455313" y="4713667"/>
                </a:cubicBezTo>
                <a:cubicBezTo>
                  <a:pt x="1468192" y="4709374"/>
                  <a:pt x="1482654" y="4708318"/>
                  <a:pt x="1493950" y="4700788"/>
                </a:cubicBezTo>
                <a:cubicBezTo>
                  <a:pt x="1506829" y="4692202"/>
                  <a:pt x="1520695" y="4684940"/>
                  <a:pt x="1532586" y="4675031"/>
                </a:cubicBezTo>
                <a:cubicBezTo>
                  <a:pt x="1546578" y="4663371"/>
                  <a:pt x="1556068" y="4646497"/>
                  <a:pt x="1571223" y="4636394"/>
                </a:cubicBezTo>
                <a:cubicBezTo>
                  <a:pt x="1582519" y="4628864"/>
                  <a:pt x="1596981" y="4627808"/>
                  <a:pt x="1609860" y="4623515"/>
                </a:cubicBezTo>
                <a:cubicBezTo>
                  <a:pt x="1635477" y="4606437"/>
                  <a:pt x="1655137" y="4588434"/>
                  <a:pt x="1687133" y="4584879"/>
                </a:cubicBezTo>
                <a:cubicBezTo>
                  <a:pt x="1789889" y="4573462"/>
                  <a:pt x="1996226" y="4559121"/>
                  <a:pt x="1996226" y="4559121"/>
                </a:cubicBezTo>
                <a:cubicBezTo>
                  <a:pt x="2009105" y="4554828"/>
                  <a:pt x="2032942" y="4559681"/>
                  <a:pt x="2034862" y="4546242"/>
                </a:cubicBezTo>
                <a:cubicBezTo>
                  <a:pt x="2049672" y="4442573"/>
                  <a:pt x="1970381" y="4464128"/>
                  <a:pt x="1906074" y="4456090"/>
                </a:cubicBezTo>
                <a:cubicBezTo>
                  <a:pt x="1885022" y="4449073"/>
                  <a:pt x="1841940" y="4438477"/>
                  <a:pt x="1828800" y="4417453"/>
                </a:cubicBezTo>
                <a:cubicBezTo>
                  <a:pt x="1814410" y="4394429"/>
                  <a:pt x="1803043" y="4340180"/>
                  <a:pt x="1803043" y="4340180"/>
                </a:cubicBezTo>
                <a:cubicBezTo>
                  <a:pt x="1807336" y="4327301"/>
                  <a:pt x="1815922" y="4315119"/>
                  <a:pt x="1815922" y="4301543"/>
                </a:cubicBezTo>
                <a:cubicBezTo>
                  <a:pt x="1815922" y="4287968"/>
                  <a:pt x="1801544" y="4276399"/>
                  <a:pt x="1803043" y="4262907"/>
                </a:cubicBezTo>
                <a:cubicBezTo>
                  <a:pt x="1811625" y="4185661"/>
                  <a:pt x="1818790" y="4192306"/>
                  <a:pt x="1867437" y="4159876"/>
                </a:cubicBezTo>
                <a:cubicBezTo>
                  <a:pt x="1880316" y="4164169"/>
                  <a:pt x="1896474" y="4163156"/>
                  <a:pt x="1906074" y="4172755"/>
                </a:cubicBezTo>
                <a:cubicBezTo>
                  <a:pt x="1915673" y="4182354"/>
                  <a:pt x="1907906" y="4203501"/>
                  <a:pt x="1918953" y="4211391"/>
                </a:cubicBezTo>
                <a:cubicBezTo>
                  <a:pt x="1941047" y="4227172"/>
                  <a:pt x="1996226" y="4237149"/>
                  <a:pt x="1996226" y="4237149"/>
                </a:cubicBezTo>
                <a:cubicBezTo>
                  <a:pt x="2034853" y="4230711"/>
                  <a:pt x="2116754" y="4221190"/>
                  <a:pt x="2150772" y="4198512"/>
                </a:cubicBezTo>
                <a:cubicBezTo>
                  <a:pt x="2163651" y="4189926"/>
                  <a:pt x="2175565" y="4179677"/>
                  <a:pt x="2189409" y="4172755"/>
                </a:cubicBezTo>
                <a:cubicBezTo>
                  <a:pt x="2207886" y="4163517"/>
                  <a:pt x="2263055" y="4151124"/>
                  <a:pt x="2279561" y="4146997"/>
                </a:cubicBezTo>
                <a:cubicBezTo>
                  <a:pt x="2309612" y="4056845"/>
                  <a:pt x="2313905" y="4095482"/>
                  <a:pt x="2292440" y="4031087"/>
                </a:cubicBezTo>
                <a:cubicBezTo>
                  <a:pt x="2300482" y="4006961"/>
                  <a:pt x="2327711" y="3966693"/>
                  <a:pt x="2266682" y="3966693"/>
                </a:cubicBezTo>
                <a:cubicBezTo>
                  <a:pt x="2231281" y="3966693"/>
                  <a:pt x="2163651" y="3992450"/>
                  <a:pt x="2163651" y="3992450"/>
                </a:cubicBezTo>
                <a:cubicBezTo>
                  <a:pt x="2156266" y="3999835"/>
                  <a:pt x="2104309" y="4056845"/>
                  <a:pt x="2086378" y="4056845"/>
                </a:cubicBezTo>
                <a:cubicBezTo>
                  <a:pt x="2034867" y="4056845"/>
                  <a:pt x="2015542" y="4024647"/>
                  <a:pt x="1970468" y="4018208"/>
                </a:cubicBezTo>
                <a:lnTo>
                  <a:pt x="1790164" y="3992450"/>
                </a:lnTo>
                <a:cubicBezTo>
                  <a:pt x="1777285" y="3983864"/>
                  <a:pt x="1766705" y="3969729"/>
                  <a:pt x="1751527" y="3966693"/>
                </a:cubicBezTo>
                <a:cubicBezTo>
                  <a:pt x="1700837" y="3956555"/>
                  <a:pt x="1648675" y="3953814"/>
                  <a:pt x="1596981" y="3953814"/>
                </a:cubicBezTo>
                <a:cubicBezTo>
                  <a:pt x="1550840" y="3953814"/>
                  <a:pt x="1500398" y="3968301"/>
                  <a:pt x="1455313" y="3979571"/>
                </a:cubicBezTo>
                <a:cubicBezTo>
                  <a:pt x="1362678" y="3948694"/>
                  <a:pt x="1478360" y="3979571"/>
                  <a:pt x="1365161" y="3979571"/>
                </a:cubicBezTo>
                <a:cubicBezTo>
                  <a:pt x="1351585" y="3979571"/>
                  <a:pt x="1339694" y="3969985"/>
                  <a:pt x="1326524" y="3966693"/>
                </a:cubicBezTo>
                <a:lnTo>
                  <a:pt x="1223493" y="3940935"/>
                </a:lnTo>
                <a:cubicBezTo>
                  <a:pt x="1204392" y="3912283"/>
                  <a:pt x="1190189" y="3898318"/>
                  <a:pt x="1184857" y="3863662"/>
                </a:cubicBezTo>
                <a:cubicBezTo>
                  <a:pt x="1178291" y="3820982"/>
                  <a:pt x="1183210" y="3744457"/>
                  <a:pt x="1159099" y="3696236"/>
                </a:cubicBezTo>
                <a:cubicBezTo>
                  <a:pt x="1152177" y="3682392"/>
                  <a:pt x="1141927" y="3670479"/>
                  <a:pt x="1133341" y="3657600"/>
                </a:cubicBezTo>
                <a:cubicBezTo>
                  <a:pt x="1129048" y="3640428"/>
                  <a:pt x="1126677" y="3622658"/>
                  <a:pt x="1120462" y="3606084"/>
                </a:cubicBezTo>
                <a:cubicBezTo>
                  <a:pt x="1113721" y="3588108"/>
                  <a:pt x="1102268" y="3572215"/>
                  <a:pt x="1094705" y="3554569"/>
                </a:cubicBezTo>
                <a:cubicBezTo>
                  <a:pt x="1089357" y="3542091"/>
                  <a:pt x="1086119" y="3528811"/>
                  <a:pt x="1081826" y="3515932"/>
                </a:cubicBezTo>
                <a:cubicBezTo>
                  <a:pt x="1086119" y="3498760"/>
                  <a:pt x="1085923" y="3479785"/>
                  <a:pt x="1094705" y="3464417"/>
                </a:cubicBezTo>
                <a:cubicBezTo>
                  <a:pt x="1103741" y="3448603"/>
                  <a:pt x="1121681" y="3439772"/>
                  <a:pt x="1133341" y="3425780"/>
                </a:cubicBezTo>
                <a:cubicBezTo>
                  <a:pt x="1187001" y="3361388"/>
                  <a:pt x="1126904" y="3408605"/>
                  <a:pt x="1197736" y="3361386"/>
                </a:cubicBezTo>
                <a:cubicBezTo>
                  <a:pt x="1300751" y="3206858"/>
                  <a:pt x="1141941" y="3434348"/>
                  <a:pt x="1262130" y="3296991"/>
                </a:cubicBezTo>
                <a:cubicBezTo>
                  <a:pt x="1319508" y="3231417"/>
                  <a:pt x="1309209" y="3214234"/>
                  <a:pt x="1352282" y="3142445"/>
                </a:cubicBezTo>
                <a:cubicBezTo>
                  <a:pt x="1363326" y="3124039"/>
                  <a:pt x="1374429" y="3104671"/>
                  <a:pt x="1390919" y="3090929"/>
                </a:cubicBezTo>
                <a:cubicBezTo>
                  <a:pt x="1401348" y="3082238"/>
                  <a:pt x="1416676" y="3082343"/>
                  <a:pt x="1429555" y="3078050"/>
                </a:cubicBezTo>
                <a:cubicBezTo>
                  <a:pt x="1440030" y="3046626"/>
                  <a:pt x="1443226" y="3025743"/>
                  <a:pt x="1468192" y="3000777"/>
                </a:cubicBezTo>
                <a:cubicBezTo>
                  <a:pt x="1505100" y="2963869"/>
                  <a:pt x="1503568" y="2983088"/>
                  <a:pt x="1545465" y="2962140"/>
                </a:cubicBezTo>
                <a:cubicBezTo>
                  <a:pt x="1559309" y="2955218"/>
                  <a:pt x="1569418" y="2941278"/>
                  <a:pt x="1584102" y="2936383"/>
                </a:cubicBezTo>
                <a:cubicBezTo>
                  <a:pt x="1597505" y="2931915"/>
                  <a:pt x="1744580" y="2911617"/>
                  <a:pt x="1751527" y="2910625"/>
                </a:cubicBezTo>
                <a:cubicBezTo>
                  <a:pt x="1792034" y="2897123"/>
                  <a:pt x="1801237" y="2900455"/>
                  <a:pt x="1828800" y="2859110"/>
                </a:cubicBezTo>
                <a:cubicBezTo>
                  <a:pt x="1836330" y="2847814"/>
                  <a:pt x="1832080" y="2830072"/>
                  <a:pt x="1841679" y="2820473"/>
                </a:cubicBezTo>
                <a:cubicBezTo>
                  <a:pt x="1851278" y="2810874"/>
                  <a:pt x="1866959" y="2810023"/>
                  <a:pt x="1880316" y="2807594"/>
                </a:cubicBezTo>
                <a:cubicBezTo>
                  <a:pt x="1914369" y="2801403"/>
                  <a:pt x="1949040" y="2799289"/>
                  <a:pt x="1983347" y="2794715"/>
                </a:cubicBezTo>
                <a:cubicBezTo>
                  <a:pt x="2079194" y="2781935"/>
                  <a:pt x="2055252" y="2785485"/>
                  <a:pt x="2137893" y="2768957"/>
                </a:cubicBezTo>
                <a:cubicBezTo>
                  <a:pt x="2150772" y="2760371"/>
                  <a:pt x="2161983" y="2748490"/>
                  <a:pt x="2176530" y="2743200"/>
                </a:cubicBezTo>
                <a:cubicBezTo>
                  <a:pt x="2209799" y="2731102"/>
                  <a:pt x="2248615" y="2734634"/>
                  <a:pt x="2279561" y="2717442"/>
                </a:cubicBezTo>
                <a:cubicBezTo>
                  <a:pt x="2291428" y="2710849"/>
                  <a:pt x="2288147" y="2691684"/>
                  <a:pt x="2292440" y="2678805"/>
                </a:cubicBezTo>
                <a:cubicBezTo>
                  <a:pt x="2258096" y="2670219"/>
                  <a:pt x="2196352" y="2687761"/>
                  <a:pt x="2189409" y="2653048"/>
                </a:cubicBezTo>
                <a:cubicBezTo>
                  <a:pt x="2185116" y="2631583"/>
                  <a:pt x="2188672" y="2606867"/>
                  <a:pt x="2176530" y="2588653"/>
                </a:cubicBezTo>
                <a:cubicBezTo>
                  <a:pt x="2169000" y="2577357"/>
                  <a:pt x="2151145" y="2578719"/>
                  <a:pt x="2137893" y="2575774"/>
                </a:cubicBezTo>
                <a:cubicBezTo>
                  <a:pt x="2112402" y="2570109"/>
                  <a:pt x="2086378" y="2567188"/>
                  <a:pt x="2060620" y="2562895"/>
                </a:cubicBezTo>
                <a:cubicBezTo>
                  <a:pt x="1949892" y="2489077"/>
                  <a:pt x="2089992" y="2577581"/>
                  <a:pt x="1983347" y="2524259"/>
                </a:cubicBezTo>
                <a:cubicBezTo>
                  <a:pt x="1969502" y="2517337"/>
                  <a:pt x="1957589" y="2507087"/>
                  <a:pt x="1944710" y="2498501"/>
                </a:cubicBezTo>
                <a:cubicBezTo>
                  <a:pt x="1918844" y="2459701"/>
                  <a:pt x="1912801" y="2454097"/>
                  <a:pt x="1893195" y="2408349"/>
                </a:cubicBezTo>
                <a:cubicBezTo>
                  <a:pt x="1887847" y="2395871"/>
                  <a:pt x="1886909" y="2381579"/>
                  <a:pt x="1880316" y="2369712"/>
                </a:cubicBezTo>
                <a:cubicBezTo>
                  <a:pt x="1865282" y="2342651"/>
                  <a:pt x="1828800" y="2292439"/>
                  <a:pt x="1828800" y="2292439"/>
                </a:cubicBezTo>
                <a:cubicBezTo>
                  <a:pt x="1955110" y="2250336"/>
                  <a:pt x="1776687" y="2318595"/>
                  <a:pt x="1893195" y="2240924"/>
                </a:cubicBezTo>
                <a:cubicBezTo>
                  <a:pt x="1907922" y="2231106"/>
                  <a:pt x="1927538" y="2232338"/>
                  <a:pt x="1944710" y="2228045"/>
                </a:cubicBezTo>
                <a:cubicBezTo>
                  <a:pt x="1949003" y="2215166"/>
                  <a:pt x="1949108" y="2200009"/>
                  <a:pt x="1957589" y="2189408"/>
                </a:cubicBezTo>
                <a:cubicBezTo>
                  <a:pt x="1967258" y="2177321"/>
                  <a:pt x="2005513" y="2176033"/>
                  <a:pt x="1996226" y="2163650"/>
                </a:cubicBezTo>
                <a:cubicBezTo>
                  <a:pt x="1979936" y="2141929"/>
                  <a:pt x="1918953" y="2137893"/>
                  <a:pt x="1918953" y="2137893"/>
                </a:cubicBezTo>
                <a:cubicBezTo>
                  <a:pt x="1890469" y="2109409"/>
                  <a:pt x="1877541" y="2091429"/>
                  <a:pt x="1841679" y="2073498"/>
                </a:cubicBezTo>
                <a:cubicBezTo>
                  <a:pt x="1806888" y="2056102"/>
                  <a:pt x="1761384" y="2055654"/>
                  <a:pt x="1725769" y="2047740"/>
                </a:cubicBezTo>
                <a:cubicBezTo>
                  <a:pt x="1712517" y="2044795"/>
                  <a:pt x="1700012" y="2039155"/>
                  <a:pt x="1687133" y="2034862"/>
                </a:cubicBezTo>
                <a:cubicBezTo>
                  <a:pt x="1661375" y="2039155"/>
                  <a:pt x="1635973" y="2047740"/>
                  <a:pt x="1609860" y="2047740"/>
                </a:cubicBezTo>
                <a:cubicBezTo>
                  <a:pt x="1596284" y="2047740"/>
                  <a:pt x="1584614" y="2037094"/>
                  <a:pt x="1571223" y="2034862"/>
                </a:cubicBezTo>
                <a:cubicBezTo>
                  <a:pt x="1532877" y="2028471"/>
                  <a:pt x="1493950" y="2026276"/>
                  <a:pt x="1455313" y="2021983"/>
                </a:cubicBezTo>
                <a:cubicBezTo>
                  <a:pt x="1438141" y="2017690"/>
                  <a:pt x="1417619" y="2020161"/>
                  <a:pt x="1403798" y="2009104"/>
                </a:cubicBezTo>
                <a:cubicBezTo>
                  <a:pt x="1393197" y="2000623"/>
                  <a:pt x="1400518" y="1980066"/>
                  <a:pt x="1390919" y="1970467"/>
                </a:cubicBezTo>
                <a:cubicBezTo>
                  <a:pt x="1381320" y="1960868"/>
                  <a:pt x="1365161" y="1961881"/>
                  <a:pt x="1352282" y="1957588"/>
                </a:cubicBezTo>
                <a:cubicBezTo>
                  <a:pt x="1343696" y="1944709"/>
                  <a:pt x="1326524" y="1934430"/>
                  <a:pt x="1326524" y="1918952"/>
                </a:cubicBezTo>
                <a:cubicBezTo>
                  <a:pt x="1326524" y="1880116"/>
                  <a:pt x="1366794" y="1875478"/>
                  <a:pt x="1390919" y="1867436"/>
                </a:cubicBezTo>
                <a:cubicBezTo>
                  <a:pt x="1492159" y="1664954"/>
                  <a:pt x="1350609" y="1927693"/>
                  <a:pt x="1506829" y="1712890"/>
                </a:cubicBezTo>
                <a:cubicBezTo>
                  <a:pt x="1601272" y="1583031"/>
                  <a:pt x="1457720" y="1704643"/>
                  <a:pt x="1584102" y="1609859"/>
                </a:cubicBezTo>
                <a:cubicBezTo>
                  <a:pt x="1588395" y="1584101"/>
                  <a:pt x="1585303" y="1555942"/>
                  <a:pt x="1596981" y="1532586"/>
                </a:cubicBezTo>
                <a:cubicBezTo>
                  <a:pt x="1611976" y="1502597"/>
                  <a:pt x="1640790" y="1481778"/>
                  <a:pt x="1661375" y="1455312"/>
                </a:cubicBezTo>
                <a:cubicBezTo>
                  <a:pt x="1670878" y="1443094"/>
                  <a:pt x="1675046" y="1426345"/>
                  <a:pt x="1687133" y="1416676"/>
                </a:cubicBezTo>
                <a:cubicBezTo>
                  <a:pt x="1697734" y="1408196"/>
                  <a:pt x="1712890" y="1408090"/>
                  <a:pt x="1725769" y="1403797"/>
                </a:cubicBezTo>
                <a:cubicBezTo>
                  <a:pt x="1753480" y="1320665"/>
                  <a:pt x="1714202" y="1403067"/>
                  <a:pt x="1828800" y="1339402"/>
                </a:cubicBezTo>
                <a:cubicBezTo>
                  <a:pt x="1842331" y="1331885"/>
                  <a:pt x="1845972" y="1313645"/>
                  <a:pt x="1854558" y="1300766"/>
                </a:cubicBezTo>
                <a:cubicBezTo>
                  <a:pt x="1872431" y="1247146"/>
                  <a:pt x="1873208" y="1266116"/>
                  <a:pt x="1854558" y="1197735"/>
                </a:cubicBezTo>
                <a:cubicBezTo>
                  <a:pt x="1847414" y="1171541"/>
                  <a:pt x="1828800" y="1120462"/>
                  <a:pt x="1828800" y="1120462"/>
                </a:cubicBezTo>
                <a:cubicBezTo>
                  <a:pt x="1833093" y="1094704"/>
                  <a:pt x="1836014" y="1068679"/>
                  <a:pt x="1841679" y="1043188"/>
                </a:cubicBezTo>
                <a:cubicBezTo>
                  <a:pt x="1844624" y="1029936"/>
                  <a:pt x="1844959" y="1014151"/>
                  <a:pt x="1854558" y="1004552"/>
                </a:cubicBezTo>
                <a:cubicBezTo>
                  <a:pt x="1876448" y="982662"/>
                  <a:pt x="1931831" y="953036"/>
                  <a:pt x="1931831" y="953036"/>
                </a:cubicBezTo>
                <a:cubicBezTo>
                  <a:pt x="1936124" y="935864"/>
                  <a:pt x="1944710" y="919221"/>
                  <a:pt x="1944710" y="901521"/>
                </a:cubicBezTo>
                <a:cubicBezTo>
                  <a:pt x="1944710" y="882058"/>
                  <a:pt x="1907572" y="777227"/>
                  <a:pt x="1906074" y="772732"/>
                </a:cubicBezTo>
                <a:cubicBezTo>
                  <a:pt x="1901781" y="759853"/>
                  <a:pt x="1904491" y="741625"/>
                  <a:pt x="1893195" y="734095"/>
                </a:cubicBezTo>
                <a:lnTo>
                  <a:pt x="1854558" y="708338"/>
                </a:lnTo>
                <a:cubicBezTo>
                  <a:pt x="1841679" y="678287"/>
                  <a:pt x="1839040" y="641304"/>
                  <a:pt x="1815922" y="618186"/>
                </a:cubicBezTo>
                <a:cubicBezTo>
                  <a:pt x="1796723" y="598987"/>
                  <a:pt x="1764406" y="601014"/>
                  <a:pt x="1738648" y="592428"/>
                </a:cubicBezTo>
                <a:cubicBezTo>
                  <a:pt x="1685329" y="574655"/>
                  <a:pt x="1711306" y="587079"/>
                  <a:pt x="1661375" y="553791"/>
                </a:cubicBezTo>
                <a:cubicBezTo>
                  <a:pt x="1612221" y="480062"/>
                  <a:pt x="1648496" y="554204"/>
                  <a:pt x="1648496" y="450760"/>
                </a:cubicBezTo>
                <a:cubicBezTo>
                  <a:pt x="1648496" y="420404"/>
                  <a:pt x="1639910" y="390659"/>
                  <a:pt x="1635617" y="360608"/>
                </a:cubicBezTo>
                <a:cubicBezTo>
                  <a:pt x="1639910" y="309093"/>
                  <a:pt x="1673004" y="251577"/>
                  <a:pt x="1648496" y="206062"/>
                </a:cubicBezTo>
                <a:cubicBezTo>
                  <a:pt x="1632087" y="175588"/>
                  <a:pt x="1579673" y="198446"/>
                  <a:pt x="1545465" y="193183"/>
                </a:cubicBezTo>
                <a:cubicBezTo>
                  <a:pt x="1523830" y="189854"/>
                  <a:pt x="1502536" y="184597"/>
                  <a:pt x="1481071" y="180304"/>
                </a:cubicBezTo>
                <a:cubicBezTo>
                  <a:pt x="1458403" y="112299"/>
                  <a:pt x="1479488" y="149198"/>
                  <a:pt x="1390919" y="90152"/>
                </a:cubicBezTo>
                <a:lnTo>
                  <a:pt x="1352282" y="64394"/>
                </a:lnTo>
                <a:cubicBezTo>
                  <a:pt x="1336688" y="17612"/>
                  <a:pt x="1339403" y="39333"/>
                  <a:pt x="1339403" y="0"/>
                </a:cubicBezTo>
              </a:path>
            </a:pathLst>
          </a:cu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cxnSp>
        <p:nvCxnSpPr>
          <p:cNvPr id="8" name="Straight Connector 7"/>
          <p:cNvCxnSpPr/>
          <p:nvPr/>
        </p:nvCxnSpPr>
        <p:spPr>
          <a:xfrm rot="5400000" flipH="1" flipV="1">
            <a:off x="750094" y="3178969"/>
            <a:ext cx="6000750" cy="107156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7" name="~PP1822.WAV">
            <a:hlinkClick r:id="" action="ppaction://media"/>
          </p:cNvPr>
          <p:cNvPicPr>
            <a:picLocks noRot="1" noChangeAspect="1"/>
          </p:cNvPicPr>
          <p:nvPr>
            <a:wavAudioFile r:embed="rId2" name="~PP1822.WAV"/>
          </p:nvPr>
        </p:nvPicPr>
        <p:blipFill>
          <a:blip r:embed="rId6" cstate="print"/>
          <a:stretch>
            <a:fillRect/>
          </a:stretch>
        </p:blipFill>
        <p:spPr>
          <a:xfrm>
            <a:off x="8639175" y="6353175"/>
            <a:ext cx="304800" cy="304800"/>
          </a:xfrm>
          <a:prstGeom prst="rect">
            <a:avLst/>
          </a:prstGeom>
        </p:spPr>
      </p:pic>
    </p:spTree>
    <p:custDataLst>
      <p:tags r:id="rId1"/>
    </p:custDataLst>
  </p:cSld>
  <p:clrMapOvr>
    <a:masterClrMapping/>
  </p:clrMapOvr>
  <p:transition advTm="57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29250"/>
            <a:ext cx="9144000"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 name="Oval 4"/>
          <p:cNvSpPr/>
          <p:nvPr/>
        </p:nvSpPr>
        <p:spPr>
          <a:xfrm>
            <a:off x="1785938" y="1500188"/>
            <a:ext cx="5572125" cy="5143500"/>
          </a:xfrm>
          <a:prstGeom prst="ellipse">
            <a:avLst/>
          </a:pr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148" name="Title 1"/>
          <p:cNvSpPr>
            <a:spLocks noGrp="1"/>
          </p:cNvSpPr>
          <p:nvPr>
            <p:ph type="title"/>
          </p:nvPr>
        </p:nvSpPr>
        <p:spPr/>
        <p:txBody>
          <a:bodyPr/>
          <a:lstStyle/>
          <a:p>
            <a:r>
              <a:rPr lang="en-AU" smtClean="0"/>
              <a:t>Where to start?</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P1553.WAV">
            <a:hlinkClick r:id="" action="ppaction://media"/>
          </p:cNvPr>
          <p:cNvPicPr>
            <a:picLocks noRot="1" noChangeAspect="1"/>
          </p:cNvPicPr>
          <p:nvPr>
            <a:wavAudioFile r:embed="rId1" name="~PP1553.WAV"/>
          </p:nvPr>
        </p:nvPicPr>
        <p:blipFill>
          <a:blip r:embed="rId9" cstate="print"/>
          <a:stretch>
            <a:fillRect/>
          </a:stretch>
        </p:blipFill>
        <p:spPr>
          <a:xfrm>
            <a:off x="8639175" y="6353175"/>
            <a:ext cx="304800" cy="304800"/>
          </a:xfrm>
          <a:prstGeom prst="rect">
            <a:avLst/>
          </a:prstGeom>
        </p:spPr>
      </p:pic>
    </p:spTree>
  </p:cSld>
  <p:clrMapOvr>
    <a:masterClrMapping/>
  </p:clrMapOvr>
  <p:transition advTm="409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4375" y="5357813"/>
            <a:ext cx="1000125" cy="142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 name="Rectangle 11"/>
          <p:cNvSpPr/>
          <p:nvPr/>
        </p:nvSpPr>
        <p:spPr>
          <a:xfrm>
            <a:off x="1714500" y="4929188"/>
            <a:ext cx="1000125" cy="5715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 name="Rectangle 12"/>
          <p:cNvSpPr/>
          <p:nvPr/>
        </p:nvSpPr>
        <p:spPr>
          <a:xfrm>
            <a:off x="2714625" y="4429125"/>
            <a:ext cx="1000125" cy="10715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5" name="Rectangle 14"/>
          <p:cNvSpPr/>
          <p:nvPr/>
        </p:nvSpPr>
        <p:spPr>
          <a:xfrm>
            <a:off x="3714750" y="3214688"/>
            <a:ext cx="1143000" cy="2286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6" name="Rectangle 15"/>
          <p:cNvSpPr/>
          <p:nvPr/>
        </p:nvSpPr>
        <p:spPr>
          <a:xfrm>
            <a:off x="4857750" y="2643188"/>
            <a:ext cx="1214438" cy="28575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Rectangle 16"/>
          <p:cNvSpPr/>
          <p:nvPr/>
        </p:nvSpPr>
        <p:spPr>
          <a:xfrm>
            <a:off x="6072188" y="1928813"/>
            <a:ext cx="571500" cy="35718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8" name="Rectangle 17"/>
          <p:cNvSpPr/>
          <p:nvPr/>
        </p:nvSpPr>
        <p:spPr>
          <a:xfrm>
            <a:off x="6643688" y="1357313"/>
            <a:ext cx="1571625" cy="4143375"/>
          </a:xfrm>
          <a:prstGeom prst="rect">
            <a:avLst/>
          </a:prstGeom>
          <a:solidFill>
            <a:schemeClr val="accent1">
              <a:alpha val="6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7177" name="Title 1"/>
          <p:cNvSpPr>
            <a:spLocks noGrp="1"/>
          </p:cNvSpPr>
          <p:nvPr>
            <p:ph type="title"/>
          </p:nvPr>
        </p:nvSpPr>
        <p:spPr/>
        <p:txBody>
          <a:bodyPr/>
          <a:lstStyle/>
          <a:p>
            <a:r>
              <a:rPr lang="en-AU" smtClean="0"/>
              <a:t>My Experience</a:t>
            </a:r>
          </a:p>
        </p:txBody>
      </p:sp>
      <p:cxnSp>
        <p:nvCxnSpPr>
          <p:cNvPr id="6" name="Straight Arrow Connector 5"/>
          <p:cNvCxnSpPr/>
          <p:nvPr/>
        </p:nvCxnSpPr>
        <p:spPr>
          <a:xfrm rot="5400000" flipH="1" flipV="1">
            <a:off x="-1216024" y="3571875"/>
            <a:ext cx="3859212"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4375" y="5500688"/>
            <a:ext cx="7858125"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0" name="TextBox 18"/>
          <p:cNvSpPr txBox="1">
            <a:spLocks noChangeArrowheads="1"/>
          </p:cNvSpPr>
          <p:nvPr/>
        </p:nvSpPr>
        <p:spPr bwMode="auto">
          <a:xfrm>
            <a:off x="642938" y="5653088"/>
            <a:ext cx="850900" cy="369887"/>
          </a:xfrm>
          <a:prstGeom prst="rect">
            <a:avLst/>
          </a:prstGeom>
          <a:noFill/>
          <a:ln w="9525">
            <a:noFill/>
            <a:miter lim="800000"/>
            <a:headEnd/>
            <a:tailEnd/>
          </a:ln>
        </p:spPr>
        <p:txBody>
          <a:bodyPr wrap="none">
            <a:spAutoFit/>
          </a:bodyPr>
          <a:lstStyle/>
          <a:p>
            <a:r>
              <a:rPr lang="en-AU"/>
              <a:t>Desire</a:t>
            </a:r>
          </a:p>
        </p:txBody>
      </p:sp>
      <p:sp>
        <p:nvSpPr>
          <p:cNvPr id="7181" name="TextBox 19"/>
          <p:cNvSpPr txBox="1">
            <a:spLocks noChangeArrowheads="1"/>
          </p:cNvSpPr>
          <p:nvPr/>
        </p:nvSpPr>
        <p:spPr bwMode="auto">
          <a:xfrm>
            <a:off x="1785938" y="5653088"/>
            <a:ext cx="736600" cy="369887"/>
          </a:xfrm>
          <a:prstGeom prst="rect">
            <a:avLst/>
          </a:prstGeom>
          <a:noFill/>
          <a:ln w="9525">
            <a:noFill/>
            <a:miter lim="800000"/>
            <a:headEnd/>
            <a:tailEnd/>
          </a:ln>
        </p:spPr>
        <p:txBody>
          <a:bodyPr wrap="none">
            <a:spAutoFit/>
          </a:bodyPr>
          <a:lstStyle/>
          <a:p>
            <a:r>
              <a:rPr lang="en-AU"/>
              <a:t>Qual.</a:t>
            </a:r>
          </a:p>
        </p:txBody>
      </p:sp>
      <p:sp>
        <p:nvSpPr>
          <p:cNvPr id="7182" name="TextBox 20"/>
          <p:cNvSpPr txBox="1">
            <a:spLocks noChangeArrowheads="1"/>
          </p:cNvSpPr>
          <p:nvPr/>
        </p:nvSpPr>
        <p:spPr bwMode="auto">
          <a:xfrm>
            <a:off x="2587625" y="5643563"/>
            <a:ext cx="1198563" cy="379412"/>
          </a:xfrm>
          <a:prstGeom prst="rect">
            <a:avLst/>
          </a:prstGeom>
          <a:noFill/>
          <a:ln w="9525">
            <a:noFill/>
            <a:miter lim="800000"/>
            <a:headEnd/>
            <a:tailEnd/>
          </a:ln>
        </p:spPr>
        <p:txBody>
          <a:bodyPr>
            <a:spAutoFit/>
          </a:bodyPr>
          <a:lstStyle/>
          <a:p>
            <a:r>
              <a:rPr lang="en-AU"/>
              <a:t>Non-profit</a:t>
            </a:r>
          </a:p>
        </p:txBody>
      </p:sp>
      <p:sp>
        <p:nvSpPr>
          <p:cNvPr id="7183" name="TextBox 21"/>
          <p:cNvSpPr txBox="1">
            <a:spLocks noChangeArrowheads="1"/>
          </p:cNvSpPr>
          <p:nvPr/>
        </p:nvSpPr>
        <p:spPr bwMode="auto">
          <a:xfrm>
            <a:off x="3946525" y="5643563"/>
            <a:ext cx="1196975" cy="379412"/>
          </a:xfrm>
          <a:prstGeom prst="rect">
            <a:avLst/>
          </a:prstGeom>
          <a:noFill/>
          <a:ln w="9525">
            <a:noFill/>
            <a:miter lim="800000"/>
            <a:headEnd/>
            <a:tailEnd/>
          </a:ln>
        </p:spPr>
        <p:txBody>
          <a:bodyPr>
            <a:spAutoFit/>
          </a:bodyPr>
          <a:lstStyle/>
          <a:p>
            <a:r>
              <a:rPr lang="en-AU"/>
              <a:t>Govt.</a:t>
            </a:r>
          </a:p>
        </p:txBody>
      </p:sp>
      <p:sp>
        <p:nvSpPr>
          <p:cNvPr id="7184" name="TextBox 22"/>
          <p:cNvSpPr txBox="1">
            <a:spLocks noChangeArrowheads="1"/>
          </p:cNvSpPr>
          <p:nvPr/>
        </p:nvSpPr>
        <p:spPr bwMode="auto">
          <a:xfrm>
            <a:off x="4786313" y="5653088"/>
            <a:ext cx="1411287" cy="369887"/>
          </a:xfrm>
          <a:prstGeom prst="rect">
            <a:avLst/>
          </a:prstGeom>
          <a:noFill/>
          <a:ln w="9525">
            <a:noFill/>
            <a:miter lim="800000"/>
            <a:headEnd/>
            <a:tailEnd/>
          </a:ln>
        </p:spPr>
        <p:txBody>
          <a:bodyPr>
            <a:spAutoFit/>
          </a:bodyPr>
          <a:lstStyle/>
          <a:p>
            <a:r>
              <a:rPr lang="en-AU"/>
              <a:t>Commercial</a:t>
            </a:r>
          </a:p>
        </p:txBody>
      </p:sp>
      <p:sp>
        <p:nvSpPr>
          <p:cNvPr id="7185" name="TextBox 23"/>
          <p:cNvSpPr txBox="1">
            <a:spLocks noChangeArrowheads="1"/>
          </p:cNvSpPr>
          <p:nvPr/>
        </p:nvSpPr>
        <p:spPr bwMode="auto">
          <a:xfrm>
            <a:off x="4000500" y="1714500"/>
            <a:ext cx="1500188" cy="646113"/>
          </a:xfrm>
          <a:prstGeom prst="rect">
            <a:avLst/>
          </a:prstGeom>
          <a:noFill/>
          <a:ln w="9525">
            <a:noFill/>
            <a:miter lim="800000"/>
            <a:headEnd/>
            <a:tailEnd/>
          </a:ln>
        </p:spPr>
        <p:txBody>
          <a:bodyPr>
            <a:spAutoFit/>
          </a:bodyPr>
          <a:lstStyle/>
          <a:p>
            <a:r>
              <a:rPr lang="en-AU"/>
              <a:t>Listed</a:t>
            </a:r>
          </a:p>
          <a:p>
            <a:r>
              <a:rPr lang="en-AU"/>
              <a:t>Commercial</a:t>
            </a:r>
          </a:p>
        </p:txBody>
      </p:sp>
      <p:cxnSp>
        <p:nvCxnSpPr>
          <p:cNvPr id="26" name="Curved Connector 25"/>
          <p:cNvCxnSpPr/>
          <p:nvPr/>
        </p:nvCxnSpPr>
        <p:spPr>
          <a:xfrm>
            <a:off x="5214938" y="2000250"/>
            <a:ext cx="785812" cy="214313"/>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7" name="TextBox 27"/>
          <p:cNvSpPr txBox="1">
            <a:spLocks noChangeArrowheads="1"/>
          </p:cNvSpPr>
          <p:nvPr/>
        </p:nvSpPr>
        <p:spPr bwMode="auto">
          <a:xfrm>
            <a:off x="7072313" y="5653088"/>
            <a:ext cx="979487" cy="369887"/>
          </a:xfrm>
          <a:prstGeom prst="rect">
            <a:avLst/>
          </a:prstGeom>
          <a:noFill/>
          <a:ln w="9525">
            <a:noFill/>
            <a:miter lim="800000"/>
            <a:headEnd/>
            <a:tailEnd/>
          </a:ln>
        </p:spPr>
        <p:txBody>
          <a:bodyPr wrap="none">
            <a:spAutoFit/>
          </a:bodyPr>
          <a:lstStyle/>
          <a:p>
            <a:r>
              <a:rPr lang="en-AU"/>
              <a:t>Future?</a:t>
            </a:r>
          </a:p>
        </p:txBody>
      </p:sp>
      <p:pic>
        <p:nvPicPr>
          <p:cNvPr id="20" name="~PP1225.WAV">
            <a:hlinkClick r:id="" action="ppaction://media"/>
          </p:cNvPr>
          <p:cNvPicPr>
            <a:picLocks noRot="1" noChangeAspect="1"/>
          </p:cNvPicPr>
          <p:nvPr>
            <a:wavAudioFile r:embed="rId1" name="~PP1225.WAV"/>
          </p:nvPr>
        </p:nvPicPr>
        <p:blipFill>
          <a:blip r:embed="rId4" cstate="print"/>
          <a:stretch>
            <a:fillRect/>
          </a:stretch>
        </p:blipFill>
        <p:spPr>
          <a:xfrm>
            <a:off x="8639175" y="6353175"/>
            <a:ext cx="304800" cy="304800"/>
          </a:xfrm>
          <a:prstGeom prst="rect">
            <a:avLst/>
          </a:prstGeom>
        </p:spPr>
      </p:pic>
    </p:spTree>
  </p:cSld>
  <p:clrMapOvr>
    <a:masterClrMapping/>
  </p:clrMapOvr>
  <p:transition advTm="232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smtClean="0">
                <a:solidFill>
                  <a:schemeClr val="bg1"/>
                </a:solidFill>
              </a:rPr>
              <a:t>More information?</a:t>
            </a:r>
          </a:p>
        </p:txBody>
      </p:sp>
      <p:sp>
        <p:nvSpPr>
          <p:cNvPr id="17411" name="Rectangle 5"/>
          <p:cNvSpPr>
            <a:spLocks noGrp="1" noChangeArrowheads="1"/>
          </p:cNvSpPr>
          <p:nvPr>
            <p:ph type="body" sz="half" idx="1"/>
          </p:nvPr>
        </p:nvSpPr>
        <p:spPr>
          <a:xfrm>
            <a:off x="533400" y="1828800"/>
            <a:ext cx="4549775" cy="4038600"/>
          </a:xfrm>
        </p:spPr>
        <p:txBody>
          <a:bodyPr/>
          <a:lstStyle/>
          <a:p>
            <a:pPr>
              <a:buFont typeface="Wingdings" pitchFamily="2" charset="2"/>
              <a:buNone/>
              <a:defRPr/>
            </a:pPr>
            <a:r>
              <a:rPr lang="en-US" dirty="0" smtClean="0">
                <a:solidFill>
                  <a:schemeClr val="bg1"/>
                </a:solidFill>
                <a:latin typeface="+mj-lt"/>
                <a:ea typeface="+mj-ea"/>
                <a:cs typeface="+mj-cs"/>
              </a:rPr>
              <a:t>www.mclellan.com.au</a:t>
            </a:r>
          </a:p>
          <a:p>
            <a:pPr>
              <a:buFont typeface="Wingdings" pitchFamily="2" charset="2"/>
              <a:buNone/>
              <a:defRPr/>
            </a:pPr>
            <a:endParaRPr lang="en-US" sz="2700" dirty="0" smtClean="0">
              <a:solidFill>
                <a:schemeClr val="bg1"/>
              </a:solidFill>
            </a:endParaRPr>
          </a:p>
          <a:p>
            <a:pPr>
              <a:buFont typeface="Wingdings" pitchFamily="2" charset="2"/>
              <a:buNone/>
              <a:defRPr/>
            </a:pPr>
            <a:r>
              <a:rPr lang="en-US" sz="2700" dirty="0" smtClean="0">
                <a:solidFill>
                  <a:schemeClr val="bg1"/>
                </a:solidFill>
              </a:rPr>
              <a:t>Information on:</a:t>
            </a:r>
          </a:p>
          <a:p>
            <a:pPr>
              <a:defRPr/>
            </a:pPr>
            <a:r>
              <a:rPr lang="en-US" sz="2700" dirty="0" smtClean="0">
                <a:solidFill>
                  <a:schemeClr val="bg1"/>
                </a:solidFill>
              </a:rPr>
              <a:t>Board performance</a:t>
            </a:r>
          </a:p>
          <a:p>
            <a:pPr>
              <a:defRPr/>
            </a:pPr>
            <a:r>
              <a:rPr lang="en-US" sz="2700" dirty="0" smtClean="0">
                <a:solidFill>
                  <a:schemeClr val="bg1"/>
                </a:solidFill>
              </a:rPr>
              <a:t>Newsletter</a:t>
            </a:r>
          </a:p>
          <a:p>
            <a:pPr>
              <a:defRPr/>
            </a:pPr>
            <a:r>
              <a:rPr lang="en-US" sz="2700" dirty="0" smtClean="0">
                <a:solidFill>
                  <a:schemeClr val="bg1"/>
                </a:solidFill>
              </a:rPr>
              <a:t>Director Mentoring</a:t>
            </a:r>
          </a:p>
          <a:p>
            <a:pPr>
              <a:defRPr/>
            </a:pPr>
            <a:r>
              <a:rPr lang="en-US" sz="2700" dirty="0" smtClean="0">
                <a:solidFill>
                  <a:schemeClr val="bg1"/>
                </a:solidFill>
              </a:rPr>
              <a:t>Books</a:t>
            </a:r>
          </a:p>
          <a:p>
            <a:pPr>
              <a:defRPr/>
            </a:pPr>
            <a:r>
              <a:rPr lang="en-US" sz="2700" dirty="0" smtClean="0">
                <a:solidFill>
                  <a:schemeClr val="bg1"/>
                </a:solidFill>
              </a:rPr>
              <a:t>Papers</a:t>
            </a:r>
          </a:p>
        </p:txBody>
      </p:sp>
      <p:pic>
        <p:nvPicPr>
          <p:cNvPr id="8196" name="Picture 7"/>
          <p:cNvPicPr>
            <a:picLocks noGrp="1" noChangeAspect="1" noChangeArrowheads="1"/>
          </p:cNvPicPr>
          <p:nvPr>
            <p:ph sz="half" idx="2"/>
          </p:nvPr>
        </p:nvPicPr>
        <p:blipFill>
          <a:blip r:embed="rId4" cstate="print"/>
          <a:srcRect/>
          <a:stretch>
            <a:fillRect/>
          </a:stretch>
        </p:blipFill>
        <p:spPr>
          <a:xfrm>
            <a:off x="5097463" y="1828800"/>
            <a:ext cx="3171825" cy="4038600"/>
          </a:xfrm>
          <a:noFill/>
        </p:spPr>
      </p:pic>
      <p:sp>
        <p:nvSpPr>
          <p:cNvPr id="8197" name="Date Placeholder 3"/>
          <p:cNvSpPr>
            <a:spLocks noGrp="1"/>
          </p:cNvSpPr>
          <p:nvPr>
            <p:ph type="dt" sz="quarter" idx="10"/>
          </p:nvPr>
        </p:nvSpPr>
        <p:spPr>
          <a:xfrm>
            <a:off x="457200" y="6245225"/>
            <a:ext cx="2133600" cy="476250"/>
          </a:xfrm>
          <a:noFill/>
        </p:spPr>
        <p:txBody>
          <a:bodyPr/>
          <a:lstStyle/>
          <a:p>
            <a:fld id="{B3B82887-6781-4472-9F6D-895F1745ED28}" type="datetime1">
              <a:rPr lang="en-US" smtClean="0">
                <a:solidFill>
                  <a:schemeClr val="bg1"/>
                </a:solidFill>
              </a:rPr>
              <a:pPr/>
              <a:t>10/25/2009</a:t>
            </a:fld>
            <a:endParaRPr lang="en-US" smtClean="0">
              <a:solidFill>
                <a:schemeClr val="bg1"/>
              </a:solidFill>
            </a:endParaRPr>
          </a:p>
        </p:txBody>
      </p:sp>
      <p:sp>
        <p:nvSpPr>
          <p:cNvPr id="8198" name="Footer Placeholder 4"/>
          <p:cNvSpPr>
            <a:spLocks noGrp="1"/>
          </p:cNvSpPr>
          <p:nvPr>
            <p:ph type="ftr" sz="quarter" idx="11"/>
          </p:nvPr>
        </p:nvSpPr>
        <p:spPr>
          <a:xfrm>
            <a:off x="3124200" y="6245225"/>
            <a:ext cx="2895600" cy="476250"/>
          </a:xfrm>
          <a:noFill/>
        </p:spPr>
        <p:txBody>
          <a:bodyPr/>
          <a:lstStyle/>
          <a:p>
            <a:r>
              <a:rPr lang="en-US" smtClean="0">
                <a:solidFill>
                  <a:schemeClr val="bg1"/>
                </a:solidFill>
              </a:rPr>
              <a:t>Julie Garland McLellan 2009</a:t>
            </a:r>
          </a:p>
        </p:txBody>
      </p:sp>
      <p:sp>
        <p:nvSpPr>
          <p:cNvPr id="8199" name="Slide Number Placeholder 5"/>
          <p:cNvSpPr>
            <a:spLocks noGrp="1"/>
          </p:cNvSpPr>
          <p:nvPr>
            <p:ph type="sldNum" sz="quarter" idx="12"/>
          </p:nvPr>
        </p:nvSpPr>
        <p:spPr>
          <a:xfrm>
            <a:off x="6553200" y="6245225"/>
            <a:ext cx="2133600" cy="476250"/>
          </a:xfrm>
          <a:noFill/>
        </p:spPr>
        <p:txBody>
          <a:bodyPr/>
          <a:lstStyle/>
          <a:p>
            <a:fld id="{905AABD0-4C6C-4613-8159-A628FDAB53BC}" type="slidenum">
              <a:rPr lang="en-US" smtClean="0">
                <a:solidFill>
                  <a:schemeClr val="bg1"/>
                </a:solidFill>
              </a:rPr>
              <a:pPr/>
              <a:t>5</a:t>
            </a:fld>
            <a:endParaRPr lang="en-US" smtClean="0">
              <a:solidFill>
                <a:schemeClr val="bg1"/>
              </a:solidFill>
            </a:endParaRPr>
          </a:p>
        </p:txBody>
      </p:sp>
      <p:pic>
        <p:nvPicPr>
          <p:cNvPr id="8" name="~PP1091.WAV">
            <a:hlinkClick r:id="" action="ppaction://media"/>
          </p:cNvPr>
          <p:cNvPicPr>
            <a:picLocks noRot="1" noChangeAspect="1"/>
          </p:cNvPicPr>
          <p:nvPr>
            <a:wavAudioFile r:embed="rId1" name="~PP1091.WAV"/>
          </p:nvPr>
        </p:nvPicPr>
        <p:blipFill>
          <a:blip r:embed="rId5" cstate="print"/>
          <a:stretch>
            <a:fillRect/>
          </a:stretch>
        </p:blipFill>
        <p:spPr>
          <a:xfrm>
            <a:off x="8639175" y="6353175"/>
            <a:ext cx="304800" cy="304800"/>
          </a:xfrm>
          <a:prstGeom prst="rect">
            <a:avLst/>
          </a:prstGeom>
        </p:spPr>
      </p:pic>
    </p:spTree>
  </p:cSld>
  <p:clrMapOvr>
    <a:masterClrMapping/>
  </p:clrMapOvr>
  <p:transition advTm="69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p:txBody>
          <a:bodyPr/>
          <a:lstStyle/>
          <a:p>
            <a:r>
              <a:rPr lang="en-US" smtClean="0">
                <a:solidFill>
                  <a:schemeClr val="bg1"/>
                </a:solidFill>
              </a:rPr>
              <a:t>Questions ?</a:t>
            </a:r>
            <a:br>
              <a:rPr lang="en-US" smtClean="0">
                <a:solidFill>
                  <a:schemeClr val="bg1"/>
                </a:solidFill>
              </a:rPr>
            </a:br>
            <a:r>
              <a:rPr lang="en-US" smtClean="0">
                <a:solidFill>
                  <a:schemeClr val="bg1"/>
                </a:solidFill>
              </a:rPr>
              <a:t>After the other speakers!</a:t>
            </a:r>
            <a:br>
              <a:rPr lang="en-US" smtClean="0">
                <a:solidFill>
                  <a:schemeClr val="bg1"/>
                </a:solidFill>
              </a:rPr>
            </a:br>
            <a:r>
              <a:rPr lang="en-US" smtClean="0">
                <a:solidFill>
                  <a:schemeClr val="bg1"/>
                </a:solidFill>
              </a:rPr>
              <a:t>or</a:t>
            </a:r>
          </a:p>
        </p:txBody>
      </p:sp>
      <p:sp>
        <p:nvSpPr>
          <p:cNvPr id="9219" name="Rectangle 5"/>
          <p:cNvSpPr>
            <a:spLocks noGrp="1" noChangeArrowheads="1"/>
          </p:cNvSpPr>
          <p:nvPr>
            <p:ph type="subTitle" idx="1"/>
          </p:nvPr>
        </p:nvSpPr>
        <p:spPr/>
        <p:txBody>
          <a:bodyPr/>
          <a:lstStyle/>
          <a:p>
            <a:r>
              <a:rPr lang="en-US" smtClean="0">
                <a:solidFill>
                  <a:schemeClr val="bg1"/>
                </a:solidFill>
              </a:rPr>
              <a:t>julie@mclellan.com.au</a:t>
            </a:r>
          </a:p>
          <a:p>
            <a:endParaRPr lang="en-US" smtClean="0">
              <a:solidFill>
                <a:schemeClr val="bg1"/>
              </a:solidFill>
            </a:endParaRPr>
          </a:p>
          <a:p>
            <a:endParaRPr lang="en-US" smtClean="0">
              <a:solidFill>
                <a:schemeClr val="bg1"/>
              </a:solidFill>
            </a:endParaRPr>
          </a:p>
        </p:txBody>
      </p:sp>
      <p:sp>
        <p:nvSpPr>
          <p:cNvPr id="9220" name="Date Placeholder 3"/>
          <p:cNvSpPr>
            <a:spLocks noGrp="1"/>
          </p:cNvSpPr>
          <p:nvPr>
            <p:ph type="dt" sz="quarter" idx="10"/>
          </p:nvPr>
        </p:nvSpPr>
        <p:spPr>
          <a:noFill/>
        </p:spPr>
        <p:txBody>
          <a:bodyPr/>
          <a:lstStyle/>
          <a:p>
            <a:fld id="{6816EE33-D77B-4B23-9082-13552F3E8C29}" type="datetime1">
              <a:rPr lang="en-US" smtClean="0">
                <a:solidFill>
                  <a:schemeClr val="bg1"/>
                </a:solidFill>
              </a:rPr>
              <a:pPr/>
              <a:t>10/25/2009</a:t>
            </a:fld>
            <a:endParaRPr lang="en-US" smtClean="0">
              <a:solidFill>
                <a:schemeClr val="bg1"/>
              </a:solidFill>
            </a:endParaRPr>
          </a:p>
        </p:txBody>
      </p:sp>
      <p:sp>
        <p:nvSpPr>
          <p:cNvPr id="9221" name="Footer Placeholder 4"/>
          <p:cNvSpPr>
            <a:spLocks noGrp="1"/>
          </p:cNvSpPr>
          <p:nvPr>
            <p:ph type="ftr" sz="quarter" idx="11"/>
          </p:nvPr>
        </p:nvSpPr>
        <p:spPr>
          <a:noFill/>
        </p:spPr>
        <p:txBody>
          <a:bodyPr/>
          <a:lstStyle/>
          <a:p>
            <a:r>
              <a:rPr lang="en-US" smtClean="0">
                <a:solidFill>
                  <a:schemeClr val="bg1"/>
                </a:solidFill>
              </a:rPr>
              <a:t>Julie Garland McLellan 2009</a:t>
            </a:r>
          </a:p>
        </p:txBody>
      </p:sp>
      <p:sp>
        <p:nvSpPr>
          <p:cNvPr id="9222" name="Slide Number Placeholder 5"/>
          <p:cNvSpPr>
            <a:spLocks noGrp="1"/>
          </p:cNvSpPr>
          <p:nvPr>
            <p:ph type="sldNum" sz="quarter" idx="12"/>
          </p:nvPr>
        </p:nvSpPr>
        <p:spPr>
          <a:noFill/>
        </p:spPr>
        <p:txBody>
          <a:bodyPr/>
          <a:lstStyle/>
          <a:p>
            <a:fld id="{0A11A3D5-A479-4741-934F-3A2CBEE429FB}" type="slidenum">
              <a:rPr lang="en-US" smtClean="0">
                <a:solidFill>
                  <a:schemeClr val="bg1"/>
                </a:solidFill>
              </a:rPr>
              <a:pPr/>
              <a:t>6</a:t>
            </a:fld>
            <a:endParaRPr lang="en-US" smtClean="0">
              <a:solidFill>
                <a:schemeClr val="bg1"/>
              </a:solidFill>
            </a:endParaRPr>
          </a:p>
        </p:txBody>
      </p:sp>
      <p:pic>
        <p:nvPicPr>
          <p:cNvPr id="7" name="~PP3545.WAV">
            <a:hlinkClick r:id="" action="ppaction://media"/>
          </p:cNvPr>
          <p:cNvPicPr>
            <a:picLocks noRot="1" noChangeAspect="1"/>
          </p:cNvPicPr>
          <p:nvPr>
            <a:wavAudioFile r:embed="rId1" name="~PP3545.WAV"/>
          </p:nvPr>
        </p:nvPicPr>
        <p:blipFill>
          <a:blip r:embed="rId4" cstate="print"/>
          <a:stretch>
            <a:fillRect/>
          </a:stretch>
        </p:blipFill>
        <p:spPr>
          <a:xfrm>
            <a:off x="8639175" y="6353175"/>
            <a:ext cx="304800" cy="304800"/>
          </a:xfrm>
          <a:prstGeom prst="rect">
            <a:avLst/>
          </a:prstGeom>
        </p:spPr>
      </p:pic>
    </p:spTree>
  </p:cSld>
  <p:clrMapOvr>
    <a:masterClrMapping/>
  </p:clrMapOvr>
  <p:transition advTm="14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642938" y="4033838"/>
            <a:ext cx="3571875" cy="1752600"/>
          </a:xfrm>
        </p:spPr>
        <p:txBody>
          <a:bodyPr/>
          <a:lstStyle/>
          <a:p>
            <a:pPr algn="l" eaLnBrk="1" hangingPunct="1"/>
            <a:r>
              <a:rPr lang="en-AU" sz="2400" smtClean="0">
                <a:solidFill>
                  <a:schemeClr val="bg1"/>
                </a:solidFill>
              </a:rPr>
              <a:t>M: +61 4 11 262 470</a:t>
            </a:r>
          </a:p>
          <a:p>
            <a:pPr algn="l" eaLnBrk="1" hangingPunct="1"/>
            <a:r>
              <a:rPr lang="en-AU" sz="2400" smtClean="0">
                <a:solidFill>
                  <a:schemeClr val="bg1"/>
                </a:solidFill>
              </a:rPr>
              <a:t>T: +61 2 9499 8700</a:t>
            </a:r>
          </a:p>
          <a:p>
            <a:pPr algn="l" eaLnBrk="1" hangingPunct="1"/>
            <a:r>
              <a:rPr lang="en-AU" sz="2400" smtClean="0">
                <a:solidFill>
                  <a:schemeClr val="bg1"/>
                </a:solidFill>
              </a:rPr>
              <a:t>F: +61 2 9499 8711</a:t>
            </a:r>
          </a:p>
          <a:p>
            <a:pPr eaLnBrk="1" hangingPunct="1"/>
            <a:endParaRPr lang="en-AU" sz="2400" smtClean="0">
              <a:solidFill>
                <a:schemeClr val="bg1"/>
              </a:solidFill>
            </a:endParaRPr>
          </a:p>
        </p:txBody>
      </p:sp>
      <p:pic>
        <p:nvPicPr>
          <p:cNvPr id="10243" name="Picture 4" descr="jgm_card_front"/>
          <p:cNvPicPr>
            <a:picLocks noChangeAspect="1" noChangeArrowheads="1"/>
          </p:cNvPicPr>
          <p:nvPr/>
        </p:nvPicPr>
        <p:blipFill>
          <a:blip r:embed="rId4" cstate="print"/>
          <a:srcRect/>
          <a:stretch>
            <a:fillRect/>
          </a:stretch>
        </p:blipFill>
        <p:spPr bwMode="auto">
          <a:xfrm>
            <a:off x="766763" y="1387475"/>
            <a:ext cx="7610475" cy="962025"/>
          </a:xfrm>
          <a:prstGeom prst="rect">
            <a:avLst/>
          </a:prstGeom>
          <a:noFill/>
          <a:ln w="9525">
            <a:noFill/>
            <a:miter lim="800000"/>
            <a:headEnd/>
            <a:tailEnd/>
          </a:ln>
        </p:spPr>
      </p:pic>
      <p:sp>
        <p:nvSpPr>
          <p:cNvPr id="7" name="Rectangle 6"/>
          <p:cNvSpPr/>
          <p:nvPr/>
        </p:nvSpPr>
        <p:spPr>
          <a:xfrm>
            <a:off x="5072063" y="4033838"/>
            <a:ext cx="3429000" cy="1570037"/>
          </a:xfrm>
          <a:prstGeom prst="rect">
            <a:avLst/>
          </a:prstGeom>
        </p:spPr>
        <p:txBody>
          <a:bodyPr>
            <a:spAutoFit/>
          </a:bodyPr>
          <a:lstStyle/>
          <a:p>
            <a:pPr algn="r">
              <a:defRPr/>
            </a:pPr>
            <a:r>
              <a:rPr lang="en-AU" sz="2400" dirty="0">
                <a:solidFill>
                  <a:schemeClr val="bg1"/>
                </a:solidFill>
                <a:latin typeface="+mn-lt"/>
              </a:rPr>
              <a:t>PO BOX 97</a:t>
            </a:r>
          </a:p>
          <a:p>
            <a:pPr algn="r">
              <a:defRPr/>
            </a:pPr>
            <a:r>
              <a:rPr lang="en-AU" sz="2400" dirty="0">
                <a:solidFill>
                  <a:schemeClr val="bg1"/>
                </a:solidFill>
                <a:latin typeface="+mn-lt"/>
              </a:rPr>
              <a:t>Killara, NSW 2071</a:t>
            </a:r>
          </a:p>
          <a:p>
            <a:pPr algn="r">
              <a:defRPr/>
            </a:pPr>
            <a:r>
              <a:rPr lang="en-AU" sz="2400" dirty="0">
                <a:solidFill>
                  <a:schemeClr val="bg1"/>
                </a:solidFill>
                <a:latin typeface="+mn-lt"/>
              </a:rPr>
              <a:t>julie@mclellan.com.au</a:t>
            </a:r>
          </a:p>
          <a:p>
            <a:pPr algn="r">
              <a:defRPr/>
            </a:pPr>
            <a:r>
              <a:rPr lang="en-AU" sz="2400" dirty="0">
                <a:solidFill>
                  <a:schemeClr val="bg1"/>
                </a:solidFill>
                <a:latin typeface="+mn-lt"/>
              </a:rPr>
              <a:t>www.mclellan.com.au</a:t>
            </a:r>
            <a:endParaRPr lang="en-US" sz="2400" dirty="0">
              <a:solidFill>
                <a:schemeClr val="bg1"/>
              </a:solidFill>
              <a:latin typeface="+mn-lt"/>
            </a:endParaRPr>
          </a:p>
        </p:txBody>
      </p:sp>
      <p:pic>
        <p:nvPicPr>
          <p:cNvPr id="5" name="~PP775.WAV">
            <a:hlinkClick r:id="" action="ppaction://media"/>
          </p:cNvPr>
          <p:cNvPicPr>
            <a:picLocks noRot="1" noChangeAspect="1"/>
          </p:cNvPicPr>
          <p:nvPr>
            <a:wavAudioFile r:embed="rId1" name="~PP775.WAV"/>
          </p:nvPr>
        </p:nvPicPr>
        <p:blipFill>
          <a:blip r:embed="rId5" cstate="print"/>
          <a:stretch>
            <a:fillRect/>
          </a:stretch>
        </p:blipFill>
        <p:spPr>
          <a:xfrm>
            <a:off x="8639175" y="6353175"/>
            <a:ext cx="304800" cy="304800"/>
          </a:xfrm>
          <a:prstGeom prst="rect">
            <a:avLst/>
          </a:prstGeom>
        </p:spPr>
      </p:pic>
    </p:spTree>
  </p:cSld>
  <p:clrMapOvr>
    <a:masterClrMapping/>
  </p:clrMapOvr>
  <p:transition advTm="1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4183</TotalTime>
  <Words>284</Words>
  <Application>Microsoft Office PowerPoint</Application>
  <PresentationFormat>On-screen Show (4:3)</PresentationFormat>
  <Paragraphs>56</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Slide 1</vt:lpstr>
      <vt:lpstr>You can get  there from  here</vt:lpstr>
      <vt:lpstr>Where to start?</vt:lpstr>
      <vt:lpstr>My Experience</vt:lpstr>
      <vt:lpstr>More information?</vt:lpstr>
      <vt:lpstr>Questions ? After the other speakers! or</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Sector Governance Forum</dc:title>
  <dc:creator>Julie Garland McLellan</dc:creator>
  <cp:lastModifiedBy>Julie</cp:lastModifiedBy>
  <cp:revision>214</cp:revision>
  <dcterms:created xsi:type="dcterms:W3CDTF">2007-11-13T07:21:29Z</dcterms:created>
  <dcterms:modified xsi:type="dcterms:W3CDTF">2009-10-25T04:38:14Z</dcterms:modified>
</cp:coreProperties>
</file>